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4" r:id="rId4"/>
  </p:sldMasterIdLst>
  <p:notesMasterIdLst>
    <p:notesMasterId r:id="rId27"/>
  </p:notesMasterIdLst>
  <p:handoutMasterIdLst>
    <p:handoutMasterId r:id="rId28"/>
  </p:handoutMasterIdLst>
  <p:sldIdLst>
    <p:sldId id="303" r:id="rId5"/>
    <p:sldId id="518" r:id="rId6"/>
    <p:sldId id="519" r:id="rId7"/>
    <p:sldId id="522" r:id="rId8"/>
    <p:sldId id="520" r:id="rId9"/>
    <p:sldId id="521" r:id="rId10"/>
    <p:sldId id="523" r:id="rId11"/>
    <p:sldId id="524" r:id="rId12"/>
    <p:sldId id="525" r:id="rId13"/>
    <p:sldId id="527" r:id="rId14"/>
    <p:sldId id="528" r:id="rId15"/>
    <p:sldId id="531" r:id="rId16"/>
    <p:sldId id="529" r:id="rId17"/>
    <p:sldId id="530" r:id="rId18"/>
    <p:sldId id="533" r:id="rId19"/>
    <p:sldId id="535" r:id="rId20"/>
    <p:sldId id="536" r:id="rId21"/>
    <p:sldId id="537" r:id="rId22"/>
    <p:sldId id="538" r:id="rId23"/>
    <p:sldId id="539" r:id="rId24"/>
    <p:sldId id="534" r:id="rId25"/>
    <p:sldId id="319" r:id="rId26"/>
  </p:sldIdLst>
  <p:sldSz cx="12192000" cy="6858000"/>
  <p:notesSz cx="6794500" cy="99314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2" userDrawn="1">
          <p15:clr>
            <a:srgbClr val="A4A3A4"/>
          </p15:clr>
        </p15:guide>
        <p15:guide id="2" pos="3840">
          <p15:clr>
            <a:srgbClr val="A4A3A4"/>
          </p15:clr>
        </p15:guide>
        <p15:guide id="3" pos="325" userDrawn="1">
          <p15:clr>
            <a:srgbClr val="A4A3A4"/>
          </p15:clr>
        </p15:guide>
        <p15:guide id="4" pos="461" userDrawn="1">
          <p15:clr>
            <a:srgbClr val="A4A3A4"/>
          </p15:clr>
        </p15:guide>
        <p15:guide id="5" orient="horz" pos="686" userDrawn="1">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7839731-2649-6880-6526-6227C7A56D7E}" name="Eugenia MARCHETTI" initials="EM" userId="S::Eugenia.Marchetti@vub.be::8aaa254f-8aae-4db8-98fd-f829cea6fa9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art Croonenborghs" initials="BC" lastIdx="1" clrIdx="0"/>
  <p:cmAuthor id="2" name="Bart Croonenborghs" initials="BC [2]" lastIdx="1" clrIdx="1"/>
  <p:cmAuthor id="3" name="Bart Croonenborghs" initials="BC [3]" lastIdx="1" clrIdx="2"/>
  <p:cmAuthor id="4" name="Bart Croonenborghs" initials="BC [4]" lastIdx="1" clrIdx="3"/>
  <p:cmAuthor id="5" name="Bart Croonenborghs" initials="BC [5]" lastIdx="1" clrIdx="4"/>
  <p:cmAuthor id="6" name="Bart Croonenborghs" initials="BC [6]"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29F"/>
    <a:srgbClr val="FF5000"/>
    <a:srgbClr val="FCFBC1"/>
    <a:srgbClr val="B8EEBB"/>
    <a:srgbClr val="0033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676" autoAdjust="0"/>
    <p:restoredTop sz="79287" autoAdjust="0"/>
  </p:normalViewPr>
  <p:slideViewPr>
    <p:cSldViewPr snapToGrid="0">
      <p:cViewPr varScale="1">
        <p:scale>
          <a:sx n="90" d="100"/>
          <a:sy n="90" d="100"/>
        </p:scale>
        <p:origin x="90" y="456"/>
      </p:cViewPr>
      <p:guideLst>
        <p:guide orient="horz" pos="3362"/>
        <p:guide pos="3840"/>
        <p:guide pos="325"/>
        <p:guide pos="461"/>
        <p:guide orient="horz" pos="686"/>
      </p:guideLst>
    </p:cSldViewPr>
  </p:slideViewPr>
  <p:notesTextViewPr>
    <p:cViewPr>
      <p:scale>
        <a:sx n="1" d="1"/>
        <a:sy n="1" d="1"/>
      </p:scale>
      <p:origin x="0" y="0"/>
    </p:cViewPr>
  </p:notesTextViewPr>
  <p:notesViewPr>
    <p:cSldViewPr snapToGrid="0">
      <p:cViewPr>
        <p:scale>
          <a:sx n="1" d="2"/>
          <a:sy n="1" d="2"/>
        </p:scale>
        <p:origin x="0" y="0"/>
      </p:cViewPr>
      <p:guideLst>
        <p:guide orient="horz" pos="3128"/>
        <p:guide pos="214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499333" y="391000"/>
            <a:ext cx="2675000" cy="391000"/>
          </a:xfrm>
          <a:prstGeom prst="rect">
            <a:avLst/>
          </a:prstGeom>
        </p:spPr>
        <p:txBody>
          <a:bodyPr vert="horz" lIns="90000" tIns="45720" rIns="91440" bIns="45720" rtlCol="0"/>
          <a:lstStyle>
            <a:lvl1pPr algn="l">
              <a:defRPr sz="1200"/>
            </a:lvl1pPr>
          </a:lstStyle>
          <a:p>
            <a:r>
              <a:rPr lang="nl-NL">
                <a:solidFill>
                  <a:srgbClr val="FF5000"/>
                </a:solidFill>
                <a:latin typeface="Verdana" charset="0"/>
                <a:ea typeface="Verdana" charset="0"/>
                <a:cs typeface="Verdana" charset="0"/>
              </a:rPr>
              <a:t>Kop</a:t>
            </a:r>
          </a:p>
        </p:txBody>
      </p:sp>
      <p:sp>
        <p:nvSpPr>
          <p:cNvPr id="3" name="Tijdelijke aanduiding voor datum 2"/>
          <p:cNvSpPr>
            <a:spLocks noGrp="1"/>
          </p:cNvSpPr>
          <p:nvPr>
            <p:ph type="dt" sz="quarter" idx="1"/>
          </p:nvPr>
        </p:nvSpPr>
        <p:spPr>
          <a:xfrm>
            <a:off x="3568450" y="391000"/>
            <a:ext cx="2675000" cy="391000"/>
          </a:xfrm>
          <a:prstGeom prst="rect">
            <a:avLst/>
          </a:prstGeom>
        </p:spPr>
        <p:txBody>
          <a:bodyPr vert="horz" lIns="90000" tIns="45720" rIns="91440" bIns="45720" rtlCol="0" anchor="ctr" anchorCtr="0"/>
          <a:lstStyle>
            <a:lvl1pPr algn="r">
              <a:defRPr sz="1200"/>
            </a:lvl1pPr>
          </a:lstStyle>
          <a:p>
            <a:fld id="{C4CD8FED-05CD-E64B-9968-2D08B3C82605}" type="datetime1">
              <a:rPr lang="nl-BE" smtClean="0">
                <a:solidFill>
                  <a:srgbClr val="FF5000"/>
                </a:solidFill>
              </a:rPr>
              <a:t>12/08/2025</a:t>
            </a:fld>
            <a:endParaRPr lang="nl-NL">
              <a:solidFill>
                <a:srgbClr val="FF5000"/>
              </a:solidFill>
            </a:endParaRPr>
          </a:p>
        </p:txBody>
      </p:sp>
      <p:sp>
        <p:nvSpPr>
          <p:cNvPr id="4" name="Tijdelijke aanduiding voor voettekst 3"/>
          <p:cNvSpPr>
            <a:spLocks noGrp="1"/>
          </p:cNvSpPr>
          <p:nvPr>
            <p:ph type="ftr" sz="quarter" idx="2"/>
          </p:nvPr>
        </p:nvSpPr>
        <p:spPr>
          <a:xfrm>
            <a:off x="499334" y="9241475"/>
            <a:ext cx="2944283" cy="391000"/>
          </a:xfrm>
          <a:prstGeom prst="rect">
            <a:avLst/>
          </a:prstGeom>
        </p:spPr>
        <p:txBody>
          <a:bodyPr vert="horz" lIns="91440" tIns="45720" rIns="91440" bIns="45720" rtlCol="0" anchor="ctr" anchorCtr="0"/>
          <a:lstStyle>
            <a:lvl1pPr algn="l">
              <a:defRPr sz="1200"/>
            </a:lvl1pPr>
          </a:lstStyle>
          <a:p>
            <a:r>
              <a:rPr lang="nl-NL">
                <a:solidFill>
                  <a:srgbClr val="0033A0"/>
                </a:solidFill>
                <a:latin typeface="Verdana" charset="0"/>
                <a:ea typeface="Verdana" charset="0"/>
                <a:cs typeface="Verdana" charset="0"/>
              </a:rPr>
              <a:t>Voet</a:t>
            </a:r>
          </a:p>
        </p:txBody>
      </p:sp>
      <p:sp>
        <p:nvSpPr>
          <p:cNvPr id="5" name="Tijdelijke aanduiding voor dianummer 4"/>
          <p:cNvSpPr>
            <a:spLocks noGrp="1"/>
          </p:cNvSpPr>
          <p:nvPr>
            <p:ph type="sldNum" sz="quarter" idx="3"/>
          </p:nvPr>
        </p:nvSpPr>
        <p:spPr>
          <a:xfrm>
            <a:off x="3568450" y="9239330"/>
            <a:ext cx="2675000" cy="391000"/>
          </a:xfrm>
          <a:prstGeom prst="rect">
            <a:avLst/>
          </a:prstGeom>
        </p:spPr>
        <p:txBody>
          <a:bodyPr vert="horz" lIns="91440" tIns="45720" rIns="91440" bIns="45720" rtlCol="0" anchor="ctr" anchorCtr="0"/>
          <a:lstStyle>
            <a:lvl1pPr algn="r">
              <a:defRPr sz="1200"/>
            </a:lvl1pPr>
          </a:lstStyle>
          <a:p>
            <a:fld id="{B2B4E666-D715-AD48-99EC-80D1C3222789}" type="slidenum">
              <a:rPr lang="nl-NL" smtClean="0">
                <a:solidFill>
                  <a:srgbClr val="0033A0"/>
                </a:solidFill>
              </a:rPr>
              <a:t>‹nr.›</a:t>
            </a:fld>
            <a:endParaRPr lang="nl-NL">
              <a:solidFill>
                <a:srgbClr val="0033A0"/>
              </a:solidFill>
            </a:endParaRPr>
          </a:p>
        </p:txBody>
      </p:sp>
    </p:spTree>
    <p:extLst>
      <p:ext uri="{BB962C8B-B14F-4D97-AF65-F5344CB8AC3E}">
        <p14:creationId xmlns:p14="http://schemas.microsoft.com/office/powerpoint/2010/main" val="1378639632"/>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677667" y="586500"/>
            <a:ext cx="2675000" cy="391000"/>
          </a:xfrm>
          <a:prstGeom prst="rect">
            <a:avLst/>
          </a:prstGeom>
          <a:solidFill>
            <a:srgbClr val="0033A0"/>
          </a:solidFill>
        </p:spPr>
        <p:txBody>
          <a:bodyPr vert="horz" lIns="90000" tIns="45720" rIns="91440" bIns="45720" rtlCol="0" anchor="ctr" anchorCtr="0"/>
          <a:lstStyle>
            <a:lvl1pPr algn="l">
              <a:defRPr sz="1200">
                <a:solidFill>
                  <a:schemeClr val="bg1"/>
                </a:solidFill>
                <a:latin typeface="Verdana" charset="0"/>
                <a:ea typeface="Verdana" charset="0"/>
                <a:cs typeface="Verdana" charset="0"/>
              </a:defRPr>
            </a:lvl1pPr>
          </a:lstStyle>
          <a:p>
            <a:r>
              <a:rPr lang="nl-NL"/>
              <a:t>Kop</a:t>
            </a:r>
          </a:p>
        </p:txBody>
      </p:sp>
      <p:sp>
        <p:nvSpPr>
          <p:cNvPr id="3" name="Tijdelijke aanduiding voor datum 2"/>
          <p:cNvSpPr>
            <a:spLocks noGrp="1"/>
          </p:cNvSpPr>
          <p:nvPr>
            <p:ph type="dt" idx="1"/>
          </p:nvPr>
        </p:nvSpPr>
        <p:spPr>
          <a:xfrm>
            <a:off x="3504250" y="586500"/>
            <a:ext cx="2675000" cy="391000"/>
          </a:xfrm>
          <a:prstGeom prst="rect">
            <a:avLst/>
          </a:prstGeom>
        </p:spPr>
        <p:txBody>
          <a:bodyPr vert="horz" lIns="90000" tIns="45720" rIns="91440" bIns="45720" rtlCol="0" anchor="ctr" anchorCtr="0"/>
          <a:lstStyle>
            <a:lvl1pPr algn="r">
              <a:defRPr sz="900">
                <a:solidFill>
                  <a:srgbClr val="0033A0"/>
                </a:solidFill>
                <a:latin typeface="Verdana" charset="0"/>
                <a:ea typeface="Verdana" charset="0"/>
                <a:cs typeface="Verdana" charset="0"/>
              </a:defRPr>
            </a:lvl1pPr>
          </a:lstStyle>
          <a:p>
            <a:fld id="{ECBD4361-0679-254E-8386-CB90F2692ABF}" type="datetime1">
              <a:rPr lang="nl-BE" smtClean="0"/>
              <a:t>12/08/2025</a:t>
            </a:fld>
            <a:endParaRPr lang="nl-NL"/>
          </a:p>
        </p:txBody>
      </p:sp>
      <p:sp>
        <p:nvSpPr>
          <p:cNvPr id="4" name="Tijdelijke aanduiding voor dia-afbeelding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713333" y="8993000"/>
            <a:ext cx="2675000" cy="391000"/>
          </a:xfrm>
          <a:prstGeom prst="rect">
            <a:avLst/>
          </a:prstGeom>
        </p:spPr>
        <p:txBody>
          <a:bodyPr vert="horz" lIns="90000" tIns="45720" rIns="91440" bIns="45720" rtlCol="0" anchor="ctr" anchorCtr="0"/>
          <a:lstStyle>
            <a:lvl1pPr algn="l">
              <a:defRPr sz="1000">
                <a:solidFill>
                  <a:srgbClr val="FF5000"/>
                </a:solidFill>
                <a:latin typeface="Verdana" charset="0"/>
                <a:ea typeface="Verdana" charset="0"/>
                <a:cs typeface="Verdana" charset="0"/>
              </a:defRPr>
            </a:lvl1pPr>
          </a:lstStyle>
          <a:p>
            <a:r>
              <a:rPr lang="nl-NL"/>
              <a:t>Voet</a:t>
            </a:r>
          </a:p>
        </p:txBody>
      </p:sp>
      <p:sp>
        <p:nvSpPr>
          <p:cNvPr id="7" name="Tijdelijke aanduiding voor dianummer 6"/>
          <p:cNvSpPr>
            <a:spLocks noGrp="1"/>
          </p:cNvSpPr>
          <p:nvPr>
            <p:ph type="sldNum" sz="quarter" idx="5"/>
          </p:nvPr>
        </p:nvSpPr>
        <p:spPr>
          <a:xfrm>
            <a:off x="3504250" y="8993000"/>
            <a:ext cx="2675000" cy="391000"/>
          </a:xfrm>
          <a:prstGeom prst="rect">
            <a:avLst/>
          </a:prstGeom>
        </p:spPr>
        <p:txBody>
          <a:bodyPr vert="horz" lIns="90000" tIns="45720" rIns="91440" bIns="45720" rtlCol="0" anchor="ctr" anchorCtr="0"/>
          <a:lstStyle>
            <a:lvl1pPr algn="r">
              <a:defRPr sz="900">
                <a:solidFill>
                  <a:srgbClr val="FF5000"/>
                </a:solidFill>
                <a:latin typeface="Verdana" charset="0"/>
                <a:ea typeface="Verdana" charset="0"/>
                <a:cs typeface="Verdana" charset="0"/>
              </a:defRPr>
            </a:lvl1pPr>
          </a:lstStyle>
          <a:p>
            <a:fld id="{9FDDC29C-F309-0C44-B1DF-48E28FDE6E46}" type="slidenum">
              <a:rPr lang="nl-NL" smtClean="0"/>
              <a:pPr/>
              <a:t>‹nr.›</a:t>
            </a:fld>
            <a:endParaRPr lang="nl-NL"/>
          </a:p>
        </p:txBody>
      </p:sp>
    </p:spTree>
    <p:extLst>
      <p:ext uri="{BB962C8B-B14F-4D97-AF65-F5344CB8AC3E}">
        <p14:creationId xmlns:p14="http://schemas.microsoft.com/office/powerpoint/2010/main" val="1347689884"/>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koptekst 3"/>
          <p:cNvSpPr>
            <a:spLocks noGrp="1"/>
          </p:cNvSpPr>
          <p:nvPr>
            <p:ph type="hdr" sz="quarter" idx="10"/>
          </p:nvPr>
        </p:nvSpPr>
        <p:spPr/>
        <p:txBody>
          <a:bodyPr/>
          <a:lstStyle/>
          <a:p>
            <a:r>
              <a:rPr lang="nl-NL"/>
              <a:t>Kop</a:t>
            </a:r>
          </a:p>
        </p:txBody>
      </p:sp>
      <p:sp>
        <p:nvSpPr>
          <p:cNvPr id="5" name="Tijdelijke aanduiding voor datum 4"/>
          <p:cNvSpPr>
            <a:spLocks noGrp="1"/>
          </p:cNvSpPr>
          <p:nvPr>
            <p:ph type="dt" idx="11"/>
          </p:nvPr>
        </p:nvSpPr>
        <p:spPr/>
        <p:txBody>
          <a:bodyPr/>
          <a:lstStyle/>
          <a:p>
            <a:fld id="{9C4C1A21-712E-4041-B8F8-EBAA8AEA8BB9}" type="datetime1">
              <a:rPr lang="nl-BE" smtClean="0"/>
              <a:t>12/08/2025</a:t>
            </a:fld>
            <a:endParaRPr lang="nl-NL"/>
          </a:p>
        </p:txBody>
      </p:sp>
      <p:sp>
        <p:nvSpPr>
          <p:cNvPr id="6" name="Tijdelijke aanduiding voor voettekst 5"/>
          <p:cNvSpPr>
            <a:spLocks noGrp="1"/>
          </p:cNvSpPr>
          <p:nvPr>
            <p:ph type="ftr" sz="quarter" idx="12"/>
          </p:nvPr>
        </p:nvSpPr>
        <p:spPr/>
        <p:txBody>
          <a:bodyPr/>
          <a:lstStyle/>
          <a:p>
            <a:r>
              <a:rPr lang="nl-NL"/>
              <a:t>Voet</a:t>
            </a:r>
          </a:p>
        </p:txBody>
      </p:sp>
      <p:sp>
        <p:nvSpPr>
          <p:cNvPr id="7" name="Tijdelijke aanduiding voor dianummer 6"/>
          <p:cNvSpPr>
            <a:spLocks noGrp="1"/>
          </p:cNvSpPr>
          <p:nvPr>
            <p:ph type="sldNum" sz="quarter" idx="13"/>
          </p:nvPr>
        </p:nvSpPr>
        <p:spPr/>
        <p:txBody>
          <a:bodyPr/>
          <a:lstStyle/>
          <a:p>
            <a:fld id="{9FDDC29C-F309-0C44-B1DF-48E28FDE6E46}" type="slidenum">
              <a:rPr lang="nl-NL" smtClean="0"/>
              <a:pPr/>
              <a:t>1</a:t>
            </a:fld>
            <a:endParaRPr lang="nl-NL"/>
          </a:p>
        </p:txBody>
      </p:sp>
    </p:spTree>
    <p:extLst>
      <p:ext uri="{BB962C8B-B14F-4D97-AF65-F5344CB8AC3E}">
        <p14:creationId xmlns:p14="http://schemas.microsoft.com/office/powerpoint/2010/main" val="10761951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nl-NL"/>
              <a:t>Kop</a:t>
            </a:r>
          </a:p>
        </p:txBody>
      </p:sp>
      <p:sp>
        <p:nvSpPr>
          <p:cNvPr id="5" name="Date Placeholder 4"/>
          <p:cNvSpPr>
            <a:spLocks noGrp="1"/>
          </p:cNvSpPr>
          <p:nvPr>
            <p:ph type="dt" idx="11"/>
          </p:nvPr>
        </p:nvSpPr>
        <p:spPr/>
        <p:txBody>
          <a:bodyPr/>
          <a:lstStyle/>
          <a:p>
            <a:fld id="{ECBD4361-0679-254E-8386-CB90F2692ABF}" type="datetime1">
              <a:rPr lang="nl-BE" smtClean="0"/>
              <a:t>12/08/2025</a:t>
            </a:fld>
            <a:endParaRPr lang="nl-NL"/>
          </a:p>
        </p:txBody>
      </p:sp>
      <p:sp>
        <p:nvSpPr>
          <p:cNvPr id="6" name="Footer Placeholder 5"/>
          <p:cNvSpPr>
            <a:spLocks noGrp="1"/>
          </p:cNvSpPr>
          <p:nvPr>
            <p:ph type="ftr" sz="quarter" idx="12"/>
          </p:nvPr>
        </p:nvSpPr>
        <p:spPr/>
        <p:txBody>
          <a:bodyPr/>
          <a:lstStyle/>
          <a:p>
            <a:r>
              <a:rPr lang="nl-NL"/>
              <a:t>Voet</a:t>
            </a:r>
          </a:p>
        </p:txBody>
      </p:sp>
      <p:sp>
        <p:nvSpPr>
          <p:cNvPr id="7" name="Slide Number Placeholder 6"/>
          <p:cNvSpPr>
            <a:spLocks noGrp="1"/>
          </p:cNvSpPr>
          <p:nvPr>
            <p:ph type="sldNum" sz="quarter" idx="13"/>
          </p:nvPr>
        </p:nvSpPr>
        <p:spPr/>
        <p:txBody>
          <a:bodyPr/>
          <a:lstStyle/>
          <a:p>
            <a:fld id="{9FDDC29C-F309-0C44-B1DF-48E28FDE6E46}" type="slidenum">
              <a:rPr lang="nl-NL" smtClean="0"/>
              <a:pPr/>
              <a:t>2</a:t>
            </a:fld>
            <a:endParaRPr lang="nl-NL"/>
          </a:p>
        </p:txBody>
      </p:sp>
    </p:spTree>
    <p:extLst>
      <p:ext uri="{BB962C8B-B14F-4D97-AF65-F5344CB8AC3E}">
        <p14:creationId xmlns:p14="http://schemas.microsoft.com/office/powerpoint/2010/main" val="984122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F94A2-C4B4-6682-C461-EB6163F14F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594AF-1FEB-0014-F943-6700B94F99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74F4E1-67DF-E9AE-9E1A-DDBC20CA0566}"/>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E0B9F191-D5A9-EA71-528D-605314E22F05}"/>
              </a:ext>
            </a:extLst>
          </p:cNvPr>
          <p:cNvSpPr>
            <a:spLocks noGrp="1"/>
          </p:cNvSpPr>
          <p:nvPr>
            <p:ph type="hdr" sz="quarter" idx="10"/>
          </p:nvPr>
        </p:nvSpPr>
        <p:spPr/>
        <p:txBody>
          <a:bodyPr/>
          <a:lstStyle/>
          <a:p>
            <a:r>
              <a:rPr lang="nl-NL"/>
              <a:t>Kop</a:t>
            </a:r>
          </a:p>
        </p:txBody>
      </p:sp>
      <p:sp>
        <p:nvSpPr>
          <p:cNvPr id="5" name="Date Placeholder 4">
            <a:extLst>
              <a:ext uri="{FF2B5EF4-FFF2-40B4-BE49-F238E27FC236}">
                <a16:creationId xmlns:a16="http://schemas.microsoft.com/office/drawing/2014/main" id="{F7B33FC9-61DF-01A9-C8A4-B8B32184A83C}"/>
              </a:ext>
            </a:extLst>
          </p:cNvPr>
          <p:cNvSpPr>
            <a:spLocks noGrp="1"/>
          </p:cNvSpPr>
          <p:nvPr>
            <p:ph type="dt" idx="11"/>
          </p:nvPr>
        </p:nvSpPr>
        <p:spPr/>
        <p:txBody>
          <a:bodyPr/>
          <a:lstStyle/>
          <a:p>
            <a:fld id="{ECBD4361-0679-254E-8386-CB90F2692ABF}" type="datetime1">
              <a:rPr lang="nl-BE" smtClean="0"/>
              <a:t>12/08/2025</a:t>
            </a:fld>
            <a:endParaRPr lang="nl-NL"/>
          </a:p>
        </p:txBody>
      </p:sp>
      <p:sp>
        <p:nvSpPr>
          <p:cNvPr id="6" name="Footer Placeholder 5">
            <a:extLst>
              <a:ext uri="{FF2B5EF4-FFF2-40B4-BE49-F238E27FC236}">
                <a16:creationId xmlns:a16="http://schemas.microsoft.com/office/drawing/2014/main" id="{32AC293D-D2E0-22DF-0AD0-68A01A744A4B}"/>
              </a:ext>
            </a:extLst>
          </p:cNvPr>
          <p:cNvSpPr>
            <a:spLocks noGrp="1"/>
          </p:cNvSpPr>
          <p:nvPr>
            <p:ph type="ftr" sz="quarter" idx="12"/>
          </p:nvPr>
        </p:nvSpPr>
        <p:spPr/>
        <p:txBody>
          <a:bodyPr/>
          <a:lstStyle/>
          <a:p>
            <a:r>
              <a:rPr lang="nl-NL"/>
              <a:t>Voet</a:t>
            </a:r>
          </a:p>
        </p:txBody>
      </p:sp>
      <p:sp>
        <p:nvSpPr>
          <p:cNvPr id="7" name="Slide Number Placeholder 6">
            <a:extLst>
              <a:ext uri="{FF2B5EF4-FFF2-40B4-BE49-F238E27FC236}">
                <a16:creationId xmlns:a16="http://schemas.microsoft.com/office/drawing/2014/main" id="{2B23F097-D746-AA99-5671-67F2F0DDBAC1}"/>
              </a:ext>
            </a:extLst>
          </p:cNvPr>
          <p:cNvSpPr>
            <a:spLocks noGrp="1"/>
          </p:cNvSpPr>
          <p:nvPr>
            <p:ph type="sldNum" sz="quarter" idx="13"/>
          </p:nvPr>
        </p:nvSpPr>
        <p:spPr/>
        <p:txBody>
          <a:bodyPr/>
          <a:lstStyle/>
          <a:p>
            <a:fld id="{9FDDC29C-F309-0C44-B1DF-48E28FDE6E46}" type="slidenum">
              <a:rPr lang="nl-NL" smtClean="0"/>
              <a:pPr/>
              <a:t>3</a:t>
            </a:fld>
            <a:endParaRPr lang="nl-NL"/>
          </a:p>
        </p:txBody>
      </p:sp>
    </p:spTree>
    <p:extLst>
      <p:ext uri="{BB962C8B-B14F-4D97-AF65-F5344CB8AC3E}">
        <p14:creationId xmlns:p14="http://schemas.microsoft.com/office/powerpoint/2010/main" val="726096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87C23-E735-8E2A-D33E-C6A6FAFEDD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5F598C-DDD8-29AF-7E76-2A7112AADB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E214FD-66B1-103A-9681-A5F0E99E0B9D}"/>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F168A5ED-0C8E-B609-13F5-0E890FBD07A9}"/>
              </a:ext>
            </a:extLst>
          </p:cNvPr>
          <p:cNvSpPr>
            <a:spLocks noGrp="1"/>
          </p:cNvSpPr>
          <p:nvPr>
            <p:ph type="hdr" sz="quarter" idx="10"/>
          </p:nvPr>
        </p:nvSpPr>
        <p:spPr/>
        <p:txBody>
          <a:bodyPr/>
          <a:lstStyle/>
          <a:p>
            <a:r>
              <a:rPr lang="nl-NL"/>
              <a:t>Kop</a:t>
            </a:r>
          </a:p>
        </p:txBody>
      </p:sp>
      <p:sp>
        <p:nvSpPr>
          <p:cNvPr id="5" name="Date Placeholder 4">
            <a:extLst>
              <a:ext uri="{FF2B5EF4-FFF2-40B4-BE49-F238E27FC236}">
                <a16:creationId xmlns:a16="http://schemas.microsoft.com/office/drawing/2014/main" id="{E72FD0AE-465D-EFC7-B6D6-75F7DF534722}"/>
              </a:ext>
            </a:extLst>
          </p:cNvPr>
          <p:cNvSpPr>
            <a:spLocks noGrp="1"/>
          </p:cNvSpPr>
          <p:nvPr>
            <p:ph type="dt" idx="11"/>
          </p:nvPr>
        </p:nvSpPr>
        <p:spPr/>
        <p:txBody>
          <a:bodyPr/>
          <a:lstStyle/>
          <a:p>
            <a:fld id="{ECBD4361-0679-254E-8386-CB90F2692ABF}" type="datetime1">
              <a:rPr lang="nl-BE" smtClean="0"/>
              <a:t>12/08/2025</a:t>
            </a:fld>
            <a:endParaRPr lang="nl-NL"/>
          </a:p>
        </p:txBody>
      </p:sp>
      <p:sp>
        <p:nvSpPr>
          <p:cNvPr id="6" name="Footer Placeholder 5">
            <a:extLst>
              <a:ext uri="{FF2B5EF4-FFF2-40B4-BE49-F238E27FC236}">
                <a16:creationId xmlns:a16="http://schemas.microsoft.com/office/drawing/2014/main" id="{B3CCA924-79ED-AB91-5865-C156B83007DE}"/>
              </a:ext>
            </a:extLst>
          </p:cNvPr>
          <p:cNvSpPr>
            <a:spLocks noGrp="1"/>
          </p:cNvSpPr>
          <p:nvPr>
            <p:ph type="ftr" sz="quarter" idx="12"/>
          </p:nvPr>
        </p:nvSpPr>
        <p:spPr/>
        <p:txBody>
          <a:bodyPr/>
          <a:lstStyle/>
          <a:p>
            <a:r>
              <a:rPr lang="nl-NL"/>
              <a:t>Voet</a:t>
            </a:r>
          </a:p>
        </p:txBody>
      </p:sp>
      <p:sp>
        <p:nvSpPr>
          <p:cNvPr id="7" name="Slide Number Placeholder 6">
            <a:extLst>
              <a:ext uri="{FF2B5EF4-FFF2-40B4-BE49-F238E27FC236}">
                <a16:creationId xmlns:a16="http://schemas.microsoft.com/office/drawing/2014/main" id="{98034946-908F-DF88-6E6B-76E5A1FDE3F4}"/>
              </a:ext>
            </a:extLst>
          </p:cNvPr>
          <p:cNvSpPr>
            <a:spLocks noGrp="1"/>
          </p:cNvSpPr>
          <p:nvPr>
            <p:ph type="sldNum" sz="quarter" idx="13"/>
          </p:nvPr>
        </p:nvSpPr>
        <p:spPr/>
        <p:txBody>
          <a:bodyPr/>
          <a:lstStyle/>
          <a:p>
            <a:fld id="{9FDDC29C-F309-0C44-B1DF-48E28FDE6E46}" type="slidenum">
              <a:rPr lang="nl-NL" smtClean="0"/>
              <a:pPr/>
              <a:t>4</a:t>
            </a:fld>
            <a:endParaRPr lang="nl-NL"/>
          </a:p>
        </p:txBody>
      </p:sp>
    </p:spTree>
    <p:extLst>
      <p:ext uri="{BB962C8B-B14F-4D97-AF65-F5344CB8AC3E}">
        <p14:creationId xmlns:p14="http://schemas.microsoft.com/office/powerpoint/2010/main" val="2561342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6405B-2A8E-4A10-70C3-41A9961545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9A316A-B6AA-3428-AE44-279B174915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6F5580-E721-61B2-B6C3-82AC68E30CB1}"/>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FCAAD7FA-FE9E-AF2F-2797-E9C2B55F2DC1}"/>
              </a:ext>
            </a:extLst>
          </p:cNvPr>
          <p:cNvSpPr>
            <a:spLocks noGrp="1"/>
          </p:cNvSpPr>
          <p:nvPr>
            <p:ph type="hdr" sz="quarter" idx="10"/>
          </p:nvPr>
        </p:nvSpPr>
        <p:spPr/>
        <p:txBody>
          <a:bodyPr/>
          <a:lstStyle/>
          <a:p>
            <a:r>
              <a:rPr lang="nl-NL"/>
              <a:t>Kop</a:t>
            </a:r>
          </a:p>
        </p:txBody>
      </p:sp>
      <p:sp>
        <p:nvSpPr>
          <p:cNvPr id="5" name="Date Placeholder 4">
            <a:extLst>
              <a:ext uri="{FF2B5EF4-FFF2-40B4-BE49-F238E27FC236}">
                <a16:creationId xmlns:a16="http://schemas.microsoft.com/office/drawing/2014/main" id="{E7BFA160-1433-B249-B262-975AE04F48F6}"/>
              </a:ext>
            </a:extLst>
          </p:cNvPr>
          <p:cNvSpPr>
            <a:spLocks noGrp="1"/>
          </p:cNvSpPr>
          <p:nvPr>
            <p:ph type="dt" idx="11"/>
          </p:nvPr>
        </p:nvSpPr>
        <p:spPr/>
        <p:txBody>
          <a:bodyPr/>
          <a:lstStyle/>
          <a:p>
            <a:fld id="{ECBD4361-0679-254E-8386-CB90F2692ABF}" type="datetime1">
              <a:rPr lang="nl-BE" smtClean="0"/>
              <a:t>12/08/2025</a:t>
            </a:fld>
            <a:endParaRPr lang="nl-NL"/>
          </a:p>
        </p:txBody>
      </p:sp>
      <p:sp>
        <p:nvSpPr>
          <p:cNvPr id="6" name="Footer Placeholder 5">
            <a:extLst>
              <a:ext uri="{FF2B5EF4-FFF2-40B4-BE49-F238E27FC236}">
                <a16:creationId xmlns:a16="http://schemas.microsoft.com/office/drawing/2014/main" id="{10411D41-E487-07B7-D654-57C98722F9AF}"/>
              </a:ext>
            </a:extLst>
          </p:cNvPr>
          <p:cNvSpPr>
            <a:spLocks noGrp="1"/>
          </p:cNvSpPr>
          <p:nvPr>
            <p:ph type="ftr" sz="quarter" idx="12"/>
          </p:nvPr>
        </p:nvSpPr>
        <p:spPr/>
        <p:txBody>
          <a:bodyPr/>
          <a:lstStyle/>
          <a:p>
            <a:r>
              <a:rPr lang="nl-NL"/>
              <a:t>Voet</a:t>
            </a:r>
          </a:p>
        </p:txBody>
      </p:sp>
      <p:sp>
        <p:nvSpPr>
          <p:cNvPr id="7" name="Slide Number Placeholder 6">
            <a:extLst>
              <a:ext uri="{FF2B5EF4-FFF2-40B4-BE49-F238E27FC236}">
                <a16:creationId xmlns:a16="http://schemas.microsoft.com/office/drawing/2014/main" id="{9C6E53B3-BB5F-264E-09BF-77C8CC636E7A}"/>
              </a:ext>
            </a:extLst>
          </p:cNvPr>
          <p:cNvSpPr>
            <a:spLocks noGrp="1"/>
          </p:cNvSpPr>
          <p:nvPr>
            <p:ph type="sldNum" sz="quarter" idx="13"/>
          </p:nvPr>
        </p:nvSpPr>
        <p:spPr/>
        <p:txBody>
          <a:bodyPr/>
          <a:lstStyle/>
          <a:p>
            <a:fld id="{9FDDC29C-F309-0C44-B1DF-48E28FDE6E46}" type="slidenum">
              <a:rPr lang="nl-NL" smtClean="0"/>
              <a:pPr/>
              <a:t>5</a:t>
            </a:fld>
            <a:endParaRPr lang="nl-NL"/>
          </a:p>
        </p:txBody>
      </p:sp>
    </p:spTree>
    <p:extLst>
      <p:ext uri="{BB962C8B-B14F-4D97-AF65-F5344CB8AC3E}">
        <p14:creationId xmlns:p14="http://schemas.microsoft.com/office/powerpoint/2010/main" val="3795068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DFBC0-70EB-EDBF-23B0-AF1A3A9F43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BCA6AB-D1DB-5904-CB51-C462D04EBE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45FDE1-06ED-1A7F-8300-545F429E3BB3}"/>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F103062C-539B-5BB5-6720-277BC9792FB6}"/>
              </a:ext>
            </a:extLst>
          </p:cNvPr>
          <p:cNvSpPr>
            <a:spLocks noGrp="1"/>
          </p:cNvSpPr>
          <p:nvPr>
            <p:ph type="hdr" sz="quarter" idx="10"/>
          </p:nvPr>
        </p:nvSpPr>
        <p:spPr/>
        <p:txBody>
          <a:bodyPr/>
          <a:lstStyle/>
          <a:p>
            <a:r>
              <a:rPr lang="nl-NL"/>
              <a:t>Kop</a:t>
            </a:r>
          </a:p>
        </p:txBody>
      </p:sp>
      <p:sp>
        <p:nvSpPr>
          <p:cNvPr id="5" name="Date Placeholder 4">
            <a:extLst>
              <a:ext uri="{FF2B5EF4-FFF2-40B4-BE49-F238E27FC236}">
                <a16:creationId xmlns:a16="http://schemas.microsoft.com/office/drawing/2014/main" id="{8AB83AE4-D342-66D8-1E38-02FDE063C97B}"/>
              </a:ext>
            </a:extLst>
          </p:cNvPr>
          <p:cNvSpPr>
            <a:spLocks noGrp="1"/>
          </p:cNvSpPr>
          <p:nvPr>
            <p:ph type="dt" idx="11"/>
          </p:nvPr>
        </p:nvSpPr>
        <p:spPr/>
        <p:txBody>
          <a:bodyPr/>
          <a:lstStyle/>
          <a:p>
            <a:fld id="{ECBD4361-0679-254E-8386-CB90F2692ABF}" type="datetime1">
              <a:rPr lang="nl-BE" smtClean="0"/>
              <a:t>12/08/2025</a:t>
            </a:fld>
            <a:endParaRPr lang="nl-NL"/>
          </a:p>
        </p:txBody>
      </p:sp>
      <p:sp>
        <p:nvSpPr>
          <p:cNvPr id="6" name="Footer Placeholder 5">
            <a:extLst>
              <a:ext uri="{FF2B5EF4-FFF2-40B4-BE49-F238E27FC236}">
                <a16:creationId xmlns:a16="http://schemas.microsoft.com/office/drawing/2014/main" id="{2158ED2A-B37B-32B5-A29E-3F69E8BD7804}"/>
              </a:ext>
            </a:extLst>
          </p:cNvPr>
          <p:cNvSpPr>
            <a:spLocks noGrp="1"/>
          </p:cNvSpPr>
          <p:nvPr>
            <p:ph type="ftr" sz="quarter" idx="12"/>
          </p:nvPr>
        </p:nvSpPr>
        <p:spPr/>
        <p:txBody>
          <a:bodyPr/>
          <a:lstStyle/>
          <a:p>
            <a:r>
              <a:rPr lang="nl-NL"/>
              <a:t>Voet</a:t>
            </a:r>
          </a:p>
        </p:txBody>
      </p:sp>
      <p:sp>
        <p:nvSpPr>
          <p:cNvPr id="7" name="Slide Number Placeholder 6">
            <a:extLst>
              <a:ext uri="{FF2B5EF4-FFF2-40B4-BE49-F238E27FC236}">
                <a16:creationId xmlns:a16="http://schemas.microsoft.com/office/drawing/2014/main" id="{95C10D36-FB69-56EF-E929-4F64C0FD6B2B}"/>
              </a:ext>
            </a:extLst>
          </p:cNvPr>
          <p:cNvSpPr>
            <a:spLocks noGrp="1"/>
          </p:cNvSpPr>
          <p:nvPr>
            <p:ph type="sldNum" sz="quarter" idx="13"/>
          </p:nvPr>
        </p:nvSpPr>
        <p:spPr/>
        <p:txBody>
          <a:bodyPr/>
          <a:lstStyle/>
          <a:p>
            <a:fld id="{9FDDC29C-F309-0C44-B1DF-48E28FDE6E46}" type="slidenum">
              <a:rPr lang="nl-NL" smtClean="0"/>
              <a:pPr/>
              <a:t>6</a:t>
            </a:fld>
            <a:endParaRPr lang="nl-NL"/>
          </a:p>
        </p:txBody>
      </p:sp>
    </p:spTree>
    <p:extLst>
      <p:ext uri="{BB962C8B-B14F-4D97-AF65-F5344CB8AC3E}">
        <p14:creationId xmlns:p14="http://schemas.microsoft.com/office/powerpoint/2010/main" val="1206375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A005C-6134-DAAC-B5F7-E53018E08D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290D69-6F4C-8EF7-9F03-D0375387CA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CF1643-20F8-D537-77DE-E9C4EC0E1EC4}"/>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16546799-7EE0-6F33-E573-79F02A1A5C4A}"/>
              </a:ext>
            </a:extLst>
          </p:cNvPr>
          <p:cNvSpPr>
            <a:spLocks noGrp="1"/>
          </p:cNvSpPr>
          <p:nvPr>
            <p:ph type="hdr" sz="quarter" idx="10"/>
          </p:nvPr>
        </p:nvSpPr>
        <p:spPr/>
        <p:txBody>
          <a:bodyPr/>
          <a:lstStyle/>
          <a:p>
            <a:r>
              <a:rPr lang="nl-NL"/>
              <a:t>Kop</a:t>
            </a:r>
          </a:p>
        </p:txBody>
      </p:sp>
      <p:sp>
        <p:nvSpPr>
          <p:cNvPr id="5" name="Date Placeholder 4">
            <a:extLst>
              <a:ext uri="{FF2B5EF4-FFF2-40B4-BE49-F238E27FC236}">
                <a16:creationId xmlns:a16="http://schemas.microsoft.com/office/drawing/2014/main" id="{FF383E53-97C5-A9F1-A8DB-C047C0A93411}"/>
              </a:ext>
            </a:extLst>
          </p:cNvPr>
          <p:cNvSpPr>
            <a:spLocks noGrp="1"/>
          </p:cNvSpPr>
          <p:nvPr>
            <p:ph type="dt" idx="11"/>
          </p:nvPr>
        </p:nvSpPr>
        <p:spPr/>
        <p:txBody>
          <a:bodyPr/>
          <a:lstStyle/>
          <a:p>
            <a:fld id="{ECBD4361-0679-254E-8386-CB90F2692ABF}" type="datetime1">
              <a:rPr lang="nl-BE" smtClean="0"/>
              <a:t>12/08/2025</a:t>
            </a:fld>
            <a:endParaRPr lang="nl-NL"/>
          </a:p>
        </p:txBody>
      </p:sp>
      <p:sp>
        <p:nvSpPr>
          <p:cNvPr id="6" name="Footer Placeholder 5">
            <a:extLst>
              <a:ext uri="{FF2B5EF4-FFF2-40B4-BE49-F238E27FC236}">
                <a16:creationId xmlns:a16="http://schemas.microsoft.com/office/drawing/2014/main" id="{2DA08EDA-4423-8EFC-D965-9EB680082081}"/>
              </a:ext>
            </a:extLst>
          </p:cNvPr>
          <p:cNvSpPr>
            <a:spLocks noGrp="1"/>
          </p:cNvSpPr>
          <p:nvPr>
            <p:ph type="ftr" sz="quarter" idx="12"/>
          </p:nvPr>
        </p:nvSpPr>
        <p:spPr/>
        <p:txBody>
          <a:bodyPr/>
          <a:lstStyle/>
          <a:p>
            <a:r>
              <a:rPr lang="nl-NL"/>
              <a:t>Voet</a:t>
            </a:r>
          </a:p>
        </p:txBody>
      </p:sp>
      <p:sp>
        <p:nvSpPr>
          <p:cNvPr id="7" name="Slide Number Placeholder 6">
            <a:extLst>
              <a:ext uri="{FF2B5EF4-FFF2-40B4-BE49-F238E27FC236}">
                <a16:creationId xmlns:a16="http://schemas.microsoft.com/office/drawing/2014/main" id="{78AC2718-D70F-95C3-D01A-38A8BFB0902C}"/>
              </a:ext>
            </a:extLst>
          </p:cNvPr>
          <p:cNvSpPr>
            <a:spLocks noGrp="1"/>
          </p:cNvSpPr>
          <p:nvPr>
            <p:ph type="sldNum" sz="quarter" idx="13"/>
          </p:nvPr>
        </p:nvSpPr>
        <p:spPr/>
        <p:txBody>
          <a:bodyPr/>
          <a:lstStyle/>
          <a:p>
            <a:fld id="{9FDDC29C-F309-0C44-B1DF-48E28FDE6E46}" type="slidenum">
              <a:rPr lang="nl-NL" smtClean="0"/>
              <a:pPr/>
              <a:t>7</a:t>
            </a:fld>
            <a:endParaRPr lang="nl-NL"/>
          </a:p>
        </p:txBody>
      </p:sp>
    </p:spTree>
    <p:extLst>
      <p:ext uri="{BB962C8B-B14F-4D97-AF65-F5344CB8AC3E}">
        <p14:creationId xmlns:p14="http://schemas.microsoft.com/office/powerpoint/2010/main" val="22121213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90CCA-7059-A214-F719-8CC51353EA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A0C2E9-61C7-0DCB-DDFB-5C0F6ECD5C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7A95B8-AE0B-5E07-C4C0-97E958363B9F}"/>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B58CB389-1934-2263-0DFE-2999F4009EDE}"/>
              </a:ext>
            </a:extLst>
          </p:cNvPr>
          <p:cNvSpPr>
            <a:spLocks noGrp="1"/>
          </p:cNvSpPr>
          <p:nvPr>
            <p:ph type="hdr" sz="quarter" idx="10"/>
          </p:nvPr>
        </p:nvSpPr>
        <p:spPr/>
        <p:txBody>
          <a:bodyPr/>
          <a:lstStyle/>
          <a:p>
            <a:r>
              <a:rPr lang="nl-NL"/>
              <a:t>Kop</a:t>
            </a:r>
          </a:p>
        </p:txBody>
      </p:sp>
      <p:sp>
        <p:nvSpPr>
          <p:cNvPr id="5" name="Date Placeholder 4">
            <a:extLst>
              <a:ext uri="{FF2B5EF4-FFF2-40B4-BE49-F238E27FC236}">
                <a16:creationId xmlns:a16="http://schemas.microsoft.com/office/drawing/2014/main" id="{1E65FC28-09F0-0E90-ECBA-130D2837C79D}"/>
              </a:ext>
            </a:extLst>
          </p:cNvPr>
          <p:cNvSpPr>
            <a:spLocks noGrp="1"/>
          </p:cNvSpPr>
          <p:nvPr>
            <p:ph type="dt" idx="11"/>
          </p:nvPr>
        </p:nvSpPr>
        <p:spPr/>
        <p:txBody>
          <a:bodyPr/>
          <a:lstStyle/>
          <a:p>
            <a:fld id="{ECBD4361-0679-254E-8386-CB90F2692ABF}" type="datetime1">
              <a:rPr lang="nl-BE" smtClean="0"/>
              <a:t>12/08/2025</a:t>
            </a:fld>
            <a:endParaRPr lang="nl-NL"/>
          </a:p>
        </p:txBody>
      </p:sp>
      <p:sp>
        <p:nvSpPr>
          <p:cNvPr id="6" name="Footer Placeholder 5">
            <a:extLst>
              <a:ext uri="{FF2B5EF4-FFF2-40B4-BE49-F238E27FC236}">
                <a16:creationId xmlns:a16="http://schemas.microsoft.com/office/drawing/2014/main" id="{0AD15A8C-26EA-077F-CD89-42EA8A332707}"/>
              </a:ext>
            </a:extLst>
          </p:cNvPr>
          <p:cNvSpPr>
            <a:spLocks noGrp="1"/>
          </p:cNvSpPr>
          <p:nvPr>
            <p:ph type="ftr" sz="quarter" idx="12"/>
          </p:nvPr>
        </p:nvSpPr>
        <p:spPr/>
        <p:txBody>
          <a:bodyPr/>
          <a:lstStyle/>
          <a:p>
            <a:r>
              <a:rPr lang="nl-NL"/>
              <a:t>Voet</a:t>
            </a:r>
          </a:p>
        </p:txBody>
      </p:sp>
      <p:sp>
        <p:nvSpPr>
          <p:cNvPr id="7" name="Slide Number Placeholder 6">
            <a:extLst>
              <a:ext uri="{FF2B5EF4-FFF2-40B4-BE49-F238E27FC236}">
                <a16:creationId xmlns:a16="http://schemas.microsoft.com/office/drawing/2014/main" id="{53C59476-6FED-0502-0712-0367E57700AD}"/>
              </a:ext>
            </a:extLst>
          </p:cNvPr>
          <p:cNvSpPr>
            <a:spLocks noGrp="1"/>
          </p:cNvSpPr>
          <p:nvPr>
            <p:ph type="sldNum" sz="quarter" idx="13"/>
          </p:nvPr>
        </p:nvSpPr>
        <p:spPr/>
        <p:txBody>
          <a:bodyPr/>
          <a:lstStyle/>
          <a:p>
            <a:fld id="{9FDDC29C-F309-0C44-B1DF-48E28FDE6E46}" type="slidenum">
              <a:rPr lang="nl-NL" smtClean="0"/>
              <a:pPr/>
              <a:t>8</a:t>
            </a:fld>
            <a:endParaRPr lang="nl-NL"/>
          </a:p>
        </p:txBody>
      </p:sp>
    </p:spTree>
    <p:extLst>
      <p:ext uri="{BB962C8B-B14F-4D97-AF65-F5344CB8AC3E}">
        <p14:creationId xmlns:p14="http://schemas.microsoft.com/office/powerpoint/2010/main" val="1053252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B7397-B709-94D8-897C-3AB2B5173D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F8DC94-40CC-E193-DF67-A91A694D9B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CCC79D-1513-C407-900F-123B8EEACEF3}"/>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BF830C00-E35F-B876-D517-89D9BF4803FB}"/>
              </a:ext>
            </a:extLst>
          </p:cNvPr>
          <p:cNvSpPr>
            <a:spLocks noGrp="1"/>
          </p:cNvSpPr>
          <p:nvPr>
            <p:ph type="hdr" sz="quarter" idx="10"/>
          </p:nvPr>
        </p:nvSpPr>
        <p:spPr/>
        <p:txBody>
          <a:bodyPr/>
          <a:lstStyle/>
          <a:p>
            <a:r>
              <a:rPr lang="nl-NL"/>
              <a:t>Kop</a:t>
            </a:r>
          </a:p>
        </p:txBody>
      </p:sp>
      <p:sp>
        <p:nvSpPr>
          <p:cNvPr id="5" name="Date Placeholder 4">
            <a:extLst>
              <a:ext uri="{FF2B5EF4-FFF2-40B4-BE49-F238E27FC236}">
                <a16:creationId xmlns:a16="http://schemas.microsoft.com/office/drawing/2014/main" id="{E92F6E04-A9AD-BDC3-12E4-CA62D533D3C0}"/>
              </a:ext>
            </a:extLst>
          </p:cNvPr>
          <p:cNvSpPr>
            <a:spLocks noGrp="1"/>
          </p:cNvSpPr>
          <p:nvPr>
            <p:ph type="dt" idx="11"/>
          </p:nvPr>
        </p:nvSpPr>
        <p:spPr/>
        <p:txBody>
          <a:bodyPr/>
          <a:lstStyle/>
          <a:p>
            <a:fld id="{ECBD4361-0679-254E-8386-CB90F2692ABF}" type="datetime1">
              <a:rPr lang="nl-BE" smtClean="0"/>
              <a:t>12/08/2025</a:t>
            </a:fld>
            <a:endParaRPr lang="nl-NL"/>
          </a:p>
        </p:txBody>
      </p:sp>
      <p:sp>
        <p:nvSpPr>
          <p:cNvPr id="6" name="Footer Placeholder 5">
            <a:extLst>
              <a:ext uri="{FF2B5EF4-FFF2-40B4-BE49-F238E27FC236}">
                <a16:creationId xmlns:a16="http://schemas.microsoft.com/office/drawing/2014/main" id="{D1A208C9-FA05-CED8-E10A-195BFA635A5A}"/>
              </a:ext>
            </a:extLst>
          </p:cNvPr>
          <p:cNvSpPr>
            <a:spLocks noGrp="1"/>
          </p:cNvSpPr>
          <p:nvPr>
            <p:ph type="ftr" sz="quarter" idx="12"/>
          </p:nvPr>
        </p:nvSpPr>
        <p:spPr/>
        <p:txBody>
          <a:bodyPr/>
          <a:lstStyle/>
          <a:p>
            <a:r>
              <a:rPr lang="nl-NL"/>
              <a:t>Voet</a:t>
            </a:r>
          </a:p>
        </p:txBody>
      </p:sp>
      <p:sp>
        <p:nvSpPr>
          <p:cNvPr id="7" name="Slide Number Placeholder 6">
            <a:extLst>
              <a:ext uri="{FF2B5EF4-FFF2-40B4-BE49-F238E27FC236}">
                <a16:creationId xmlns:a16="http://schemas.microsoft.com/office/drawing/2014/main" id="{882EA105-F4BD-121B-D8E7-D80C1F5AFA56}"/>
              </a:ext>
            </a:extLst>
          </p:cNvPr>
          <p:cNvSpPr>
            <a:spLocks noGrp="1"/>
          </p:cNvSpPr>
          <p:nvPr>
            <p:ph type="sldNum" sz="quarter" idx="13"/>
          </p:nvPr>
        </p:nvSpPr>
        <p:spPr/>
        <p:txBody>
          <a:bodyPr/>
          <a:lstStyle/>
          <a:p>
            <a:fld id="{9FDDC29C-F309-0C44-B1DF-48E28FDE6E46}" type="slidenum">
              <a:rPr lang="nl-NL" smtClean="0"/>
              <a:pPr/>
              <a:t>9</a:t>
            </a:fld>
            <a:endParaRPr lang="nl-NL"/>
          </a:p>
        </p:txBody>
      </p:sp>
    </p:spTree>
    <p:extLst>
      <p:ext uri="{BB962C8B-B14F-4D97-AF65-F5344CB8AC3E}">
        <p14:creationId xmlns:p14="http://schemas.microsoft.com/office/powerpoint/2010/main" val="704948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59923-42BA-CBE6-7957-D552B9A6A7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3D745E-772A-49A2-E8E4-9A3C28A09E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AB71E3-68BC-B4B0-D169-CFE7C5F2455C}"/>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C427AEDC-72A0-DA89-4CD1-DF91F0825C01}"/>
              </a:ext>
            </a:extLst>
          </p:cNvPr>
          <p:cNvSpPr>
            <a:spLocks noGrp="1"/>
          </p:cNvSpPr>
          <p:nvPr>
            <p:ph type="hdr" sz="quarter" idx="10"/>
          </p:nvPr>
        </p:nvSpPr>
        <p:spPr/>
        <p:txBody>
          <a:bodyPr/>
          <a:lstStyle/>
          <a:p>
            <a:r>
              <a:rPr lang="nl-NL"/>
              <a:t>Kop</a:t>
            </a:r>
          </a:p>
        </p:txBody>
      </p:sp>
      <p:sp>
        <p:nvSpPr>
          <p:cNvPr id="5" name="Date Placeholder 4">
            <a:extLst>
              <a:ext uri="{FF2B5EF4-FFF2-40B4-BE49-F238E27FC236}">
                <a16:creationId xmlns:a16="http://schemas.microsoft.com/office/drawing/2014/main" id="{7C7B5FBA-9875-475B-BE0C-5A248D33310E}"/>
              </a:ext>
            </a:extLst>
          </p:cNvPr>
          <p:cNvSpPr>
            <a:spLocks noGrp="1"/>
          </p:cNvSpPr>
          <p:nvPr>
            <p:ph type="dt" idx="11"/>
          </p:nvPr>
        </p:nvSpPr>
        <p:spPr/>
        <p:txBody>
          <a:bodyPr/>
          <a:lstStyle/>
          <a:p>
            <a:fld id="{ECBD4361-0679-254E-8386-CB90F2692ABF}" type="datetime1">
              <a:rPr lang="nl-BE" smtClean="0"/>
              <a:t>12/08/2025</a:t>
            </a:fld>
            <a:endParaRPr lang="nl-NL"/>
          </a:p>
        </p:txBody>
      </p:sp>
      <p:sp>
        <p:nvSpPr>
          <p:cNvPr id="6" name="Footer Placeholder 5">
            <a:extLst>
              <a:ext uri="{FF2B5EF4-FFF2-40B4-BE49-F238E27FC236}">
                <a16:creationId xmlns:a16="http://schemas.microsoft.com/office/drawing/2014/main" id="{916B6835-747F-51A3-9DAF-CFCD93B937A1}"/>
              </a:ext>
            </a:extLst>
          </p:cNvPr>
          <p:cNvSpPr>
            <a:spLocks noGrp="1"/>
          </p:cNvSpPr>
          <p:nvPr>
            <p:ph type="ftr" sz="quarter" idx="12"/>
          </p:nvPr>
        </p:nvSpPr>
        <p:spPr/>
        <p:txBody>
          <a:bodyPr/>
          <a:lstStyle/>
          <a:p>
            <a:r>
              <a:rPr lang="nl-NL"/>
              <a:t>Voet</a:t>
            </a:r>
          </a:p>
        </p:txBody>
      </p:sp>
      <p:sp>
        <p:nvSpPr>
          <p:cNvPr id="7" name="Slide Number Placeholder 6">
            <a:extLst>
              <a:ext uri="{FF2B5EF4-FFF2-40B4-BE49-F238E27FC236}">
                <a16:creationId xmlns:a16="http://schemas.microsoft.com/office/drawing/2014/main" id="{4DC0C8A2-E2C3-5D1A-758D-7F54B55B6BBB}"/>
              </a:ext>
            </a:extLst>
          </p:cNvPr>
          <p:cNvSpPr>
            <a:spLocks noGrp="1"/>
          </p:cNvSpPr>
          <p:nvPr>
            <p:ph type="sldNum" sz="quarter" idx="13"/>
          </p:nvPr>
        </p:nvSpPr>
        <p:spPr/>
        <p:txBody>
          <a:bodyPr/>
          <a:lstStyle/>
          <a:p>
            <a:fld id="{9FDDC29C-F309-0C44-B1DF-48E28FDE6E46}" type="slidenum">
              <a:rPr lang="nl-NL" smtClean="0"/>
              <a:pPr/>
              <a:t>10</a:t>
            </a:fld>
            <a:endParaRPr lang="nl-NL"/>
          </a:p>
        </p:txBody>
      </p:sp>
    </p:spTree>
    <p:extLst>
      <p:ext uri="{BB962C8B-B14F-4D97-AF65-F5344CB8AC3E}">
        <p14:creationId xmlns:p14="http://schemas.microsoft.com/office/powerpoint/2010/main" val="2535690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E0EA4-3655-4F66-EA89-7162B2008E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DE922D-DCFC-553E-A0DA-6E8BED7256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929FF1-403B-942D-4187-7BAAEC006BCB}"/>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51BEA250-AE80-328D-0835-74033295E4FC}"/>
              </a:ext>
            </a:extLst>
          </p:cNvPr>
          <p:cNvSpPr>
            <a:spLocks noGrp="1"/>
          </p:cNvSpPr>
          <p:nvPr>
            <p:ph type="hdr" sz="quarter" idx="10"/>
          </p:nvPr>
        </p:nvSpPr>
        <p:spPr/>
        <p:txBody>
          <a:bodyPr/>
          <a:lstStyle/>
          <a:p>
            <a:r>
              <a:rPr lang="nl-NL"/>
              <a:t>Kop</a:t>
            </a:r>
          </a:p>
        </p:txBody>
      </p:sp>
      <p:sp>
        <p:nvSpPr>
          <p:cNvPr id="5" name="Date Placeholder 4">
            <a:extLst>
              <a:ext uri="{FF2B5EF4-FFF2-40B4-BE49-F238E27FC236}">
                <a16:creationId xmlns:a16="http://schemas.microsoft.com/office/drawing/2014/main" id="{797A49AA-9EB0-83ED-CFFE-7E0D21B60121}"/>
              </a:ext>
            </a:extLst>
          </p:cNvPr>
          <p:cNvSpPr>
            <a:spLocks noGrp="1"/>
          </p:cNvSpPr>
          <p:nvPr>
            <p:ph type="dt" idx="11"/>
          </p:nvPr>
        </p:nvSpPr>
        <p:spPr/>
        <p:txBody>
          <a:bodyPr/>
          <a:lstStyle/>
          <a:p>
            <a:fld id="{ECBD4361-0679-254E-8386-CB90F2692ABF}" type="datetime1">
              <a:rPr lang="nl-BE" smtClean="0"/>
              <a:t>12/08/2025</a:t>
            </a:fld>
            <a:endParaRPr lang="nl-NL"/>
          </a:p>
        </p:txBody>
      </p:sp>
      <p:sp>
        <p:nvSpPr>
          <p:cNvPr id="6" name="Footer Placeholder 5">
            <a:extLst>
              <a:ext uri="{FF2B5EF4-FFF2-40B4-BE49-F238E27FC236}">
                <a16:creationId xmlns:a16="http://schemas.microsoft.com/office/drawing/2014/main" id="{77911DCA-774A-2151-1A0B-0A54536FBAA1}"/>
              </a:ext>
            </a:extLst>
          </p:cNvPr>
          <p:cNvSpPr>
            <a:spLocks noGrp="1"/>
          </p:cNvSpPr>
          <p:nvPr>
            <p:ph type="ftr" sz="quarter" idx="12"/>
          </p:nvPr>
        </p:nvSpPr>
        <p:spPr/>
        <p:txBody>
          <a:bodyPr/>
          <a:lstStyle/>
          <a:p>
            <a:r>
              <a:rPr lang="nl-NL"/>
              <a:t>Voet</a:t>
            </a:r>
          </a:p>
        </p:txBody>
      </p:sp>
      <p:sp>
        <p:nvSpPr>
          <p:cNvPr id="7" name="Slide Number Placeholder 6">
            <a:extLst>
              <a:ext uri="{FF2B5EF4-FFF2-40B4-BE49-F238E27FC236}">
                <a16:creationId xmlns:a16="http://schemas.microsoft.com/office/drawing/2014/main" id="{5EE4382A-F9F6-2705-25BC-EA473F5A563C}"/>
              </a:ext>
            </a:extLst>
          </p:cNvPr>
          <p:cNvSpPr>
            <a:spLocks noGrp="1"/>
          </p:cNvSpPr>
          <p:nvPr>
            <p:ph type="sldNum" sz="quarter" idx="13"/>
          </p:nvPr>
        </p:nvSpPr>
        <p:spPr/>
        <p:txBody>
          <a:bodyPr/>
          <a:lstStyle/>
          <a:p>
            <a:fld id="{9FDDC29C-F309-0C44-B1DF-48E28FDE6E46}" type="slidenum">
              <a:rPr lang="nl-NL" smtClean="0"/>
              <a:pPr/>
              <a:t>11</a:t>
            </a:fld>
            <a:endParaRPr lang="nl-NL"/>
          </a:p>
        </p:txBody>
      </p:sp>
    </p:spTree>
    <p:extLst>
      <p:ext uri="{BB962C8B-B14F-4D97-AF65-F5344CB8AC3E}">
        <p14:creationId xmlns:p14="http://schemas.microsoft.com/office/powerpoint/2010/main" val="2377514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34676-52F8-B53D-C14E-3EF3A73727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E2ADEE-D8C7-5354-11EB-DFA342277E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F24558-63A8-8623-7768-EBE3E7A77E8A}"/>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7257E169-4088-3A17-CAAC-DB3AEB281BC6}"/>
              </a:ext>
            </a:extLst>
          </p:cNvPr>
          <p:cNvSpPr>
            <a:spLocks noGrp="1"/>
          </p:cNvSpPr>
          <p:nvPr>
            <p:ph type="hdr" sz="quarter" idx="10"/>
          </p:nvPr>
        </p:nvSpPr>
        <p:spPr/>
        <p:txBody>
          <a:bodyPr/>
          <a:lstStyle/>
          <a:p>
            <a:r>
              <a:rPr lang="nl-NL"/>
              <a:t>Kop</a:t>
            </a:r>
          </a:p>
        </p:txBody>
      </p:sp>
      <p:sp>
        <p:nvSpPr>
          <p:cNvPr id="5" name="Date Placeholder 4">
            <a:extLst>
              <a:ext uri="{FF2B5EF4-FFF2-40B4-BE49-F238E27FC236}">
                <a16:creationId xmlns:a16="http://schemas.microsoft.com/office/drawing/2014/main" id="{4AF771EE-9CCA-9A97-64E2-CD28E75A4988}"/>
              </a:ext>
            </a:extLst>
          </p:cNvPr>
          <p:cNvSpPr>
            <a:spLocks noGrp="1"/>
          </p:cNvSpPr>
          <p:nvPr>
            <p:ph type="dt" idx="11"/>
          </p:nvPr>
        </p:nvSpPr>
        <p:spPr/>
        <p:txBody>
          <a:bodyPr/>
          <a:lstStyle/>
          <a:p>
            <a:fld id="{ECBD4361-0679-254E-8386-CB90F2692ABF}" type="datetime1">
              <a:rPr lang="nl-BE" smtClean="0"/>
              <a:t>12/08/2025</a:t>
            </a:fld>
            <a:endParaRPr lang="nl-NL"/>
          </a:p>
        </p:txBody>
      </p:sp>
      <p:sp>
        <p:nvSpPr>
          <p:cNvPr id="6" name="Footer Placeholder 5">
            <a:extLst>
              <a:ext uri="{FF2B5EF4-FFF2-40B4-BE49-F238E27FC236}">
                <a16:creationId xmlns:a16="http://schemas.microsoft.com/office/drawing/2014/main" id="{766508EF-29C4-95B1-E474-17394A3533C8}"/>
              </a:ext>
            </a:extLst>
          </p:cNvPr>
          <p:cNvSpPr>
            <a:spLocks noGrp="1"/>
          </p:cNvSpPr>
          <p:nvPr>
            <p:ph type="ftr" sz="quarter" idx="12"/>
          </p:nvPr>
        </p:nvSpPr>
        <p:spPr/>
        <p:txBody>
          <a:bodyPr/>
          <a:lstStyle/>
          <a:p>
            <a:r>
              <a:rPr lang="nl-NL"/>
              <a:t>Voet</a:t>
            </a:r>
          </a:p>
        </p:txBody>
      </p:sp>
      <p:sp>
        <p:nvSpPr>
          <p:cNvPr id="7" name="Slide Number Placeholder 6">
            <a:extLst>
              <a:ext uri="{FF2B5EF4-FFF2-40B4-BE49-F238E27FC236}">
                <a16:creationId xmlns:a16="http://schemas.microsoft.com/office/drawing/2014/main" id="{D5CDE9D6-C40F-D1CB-6291-099EAB870B38}"/>
              </a:ext>
            </a:extLst>
          </p:cNvPr>
          <p:cNvSpPr>
            <a:spLocks noGrp="1"/>
          </p:cNvSpPr>
          <p:nvPr>
            <p:ph type="sldNum" sz="quarter" idx="13"/>
          </p:nvPr>
        </p:nvSpPr>
        <p:spPr/>
        <p:txBody>
          <a:bodyPr/>
          <a:lstStyle/>
          <a:p>
            <a:fld id="{9FDDC29C-F309-0C44-B1DF-48E28FDE6E46}" type="slidenum">
              <a:rPr lang="nl-NL" smtClean="0"/>
              <a:pPr/>
              <a:t>12</a:t>
            </a:fld>
            <a:endParaRPr lang="nl-NL"/>
          </a:p>
        </p:txBody>
      </p:sp>
    </p:spTree>
    <p:extLst>
      <p:ext uri="{BB962C8B-B14F-4D97-AF65-F5344CB8AC3E}">
        <p14:creationId xmlns:p14="http://schemas.microsoft.com/office/powerpoint/2010/main" val="9969272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89CEC-311D-4536-7B20-5377E7E515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F999B9-68D2-0E78-9B0A-8EE5E1EFBA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DB6025-4ABC-1E3B-695D-8AB0F15EF725}"/>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E6E54881-1BE7-DC86-C02B-BA61C53ECA4C}"/>
              </a:ext>
            </a:extLst>
          </p:cNvPr>
          <p:cNvSpPr>
            <a:spLocks noGrp="1"/>
          </p:cNvSpPr>
          <p:nvPr>
            <p:ph type="hdr" sz="quarter" idx="10"/>
          </p:nvPr>
        </p:nvSpPr>
        <p:spPr/>
        <p:txBody>
          <a:bodyPr/>
          <a:lstStyle/>
          <a:p>
            <a:r>
              <a:rPr lang="nl-NL"/>
              <a:t>Kop</a:t>
            </a:r>
          </a:p>
        </p:txBody>
      </p:sp>
      <p:sp>
        <p:nvSpPr>
          <p:cNvPr id="5" name="Date Placeholder 4">
            <a:extLst>
              <a:ext uri="{FF2B5EF4-FFF2-40B4-BE49-F238E27FC236}">
                <a16:creationId xmlns:a16="http://schemas.microsoft.com/office/drawing/2014/main" id="{54836AD8-88BE-CA08-B552-7A6B1994AA3B}"/>
              </a:ext>
            </a:extLst>
          </p:cNvPr>
          <p:cNvSpPr>
            <a:spLocks noGrp="1"/>
          </p:cNvSpPr>
          <p:nvPr>
            <p:ph type="dt" idx="11"/>
          </p:nvPr>
        </p:nvSpPr>
        <p:spPr/>
        <p:txBody>
          <a:bodyPr/>
          <a:lstStyle/>
          <a:p>
            <a:fld id="{ECBD4361-0679-254E-8386-CB90F2692ABF}" type="datetime1">
              <a:rPr lang="nl-BE" smtClean="0"/>
              <a:t>12/08/2025</a:t>
            </a:fld>
            <a:endParaRPr lang="nl-NL"/>
          </a:p>
        </p:txBody>
      </p:sp>
      <p:sp>
        <p:nvSpPr>
          <p:cNvPr id="6" name="Footer Placeholder 5">
            <a:extLst>
              <a:ext uri="{FF2B5EF4-FFF2-40B4-BE49-F238E27FC236}">
                <a16:creationId xmlns:a16="http://schemas.microsoft.com/office/drawing/2014/main" id="{348418ED-CAB6-8280-AB6A-B704B7DA43EE}"/>
              </a:ext>
            </a:extLst>
          </p:cNvPr>
          <p:cNvSpPr>
            <a:spLocks noGrp="1"/>
          </p:cNvSpPr>
          <p:nvPr>
            <p:ph type="ftr" sz="quarter" idx="12"/>
          </p:nvPr>
        </p:nvSpPr>
        <p:spPr/>
        <p:txBody>
          <a:bodyPr/>
          <a:lstStyle/>
          <a:p>
            <a:r>
              <a:rPr lang="nl-NL"/>
              <a:t>Voet</a:t>
            </a:r>
          </a:p>
        </p:txBody>
      </p:sp>
      <p:sp>
        <p:nvSpPr>
          <p:cNvPr id="7" name="Slide Number Placeholder 6">
            <a:extLst>
              <a:ext uri="{FF2B5EF4-FFF2-40B4-BE49-F238E27FC236}">
                <a16:creationId xmlns:a16="http://schemas.microsoft.com/office/drawing/2014/main" id="{503C1B86-6738-C016-E9BF-46B638A05A83}"/>
              </a:ext>
            </a:extLst>
          </p:cNvPr>
          <p:cNvSpPr>
            <a:spLocks noGrp="1"/>
          </p:cNvSpPr>
          <p:nvPr>
            <p:ph type="sldNum" sz="quarter" idx="13"/>
          </p:nvPr>
        </p:nvSpPr>
        <p:spPr/>
        <p:txBody>
          <a:bodyPr/>
          <a:lstStyle/>
          <a:p>
            <a:fld id="{9FDDC29C-F309-0C44-B1DF-48E28FDE6E46}" type="slidenum">
              <a:rPr lang="nl-NL" smtClean="0"/>
              <a:pPr/>
              <a:t>13</a:t>
            </a:fld>
            <a:endParaRPr lang="nl-NL"/>
          </a:p>
        </p:txBody>
      </p:sp>
    </p:spTree>
    <p:extLst>
      <p:ext uri="{BB962C8B-B14F-4D97-AF65-F5344CB8AC3E}">
        <p14:creationId xmlns:p14="http://schemas.microsoft.com/office/powerpoint/2010/main" val="9673230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1B2D3-83CD-FBC3-B392-EEECCA14F8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9437C2-F57F-5465-FC8C-3CEDE990BF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D68EDD-A6E6-F1D5-B1F9-7732C0498DCE}"/>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577FD05E-E546-ABD8-D1D8-47047F1394E9}"/>
              </a:ext>
            </a:extLst>
          </p:cNvPr>
          <p:cNvSpPr>
            <a:spLocks noGrp="1"/>
          </p:cNvSpPr>
          <p:nvPr>
            <p:ph type="hdr" sz="quarter" idx="10"/>
          </p:nvPr>
        </p:nvSpPr>
        <p:spPr/>
        <p:txBody>
          <a:bodyPr/>
          <a:lstStyle/>
          <a:p>
            <a:r>
              <a:rPr lang="nl-NL"/>
              <a:t>Kop</a:t>
            </a:r>
          </a:p>
        </p:txBody>
      </p:sp>
      <p:sp>
        <p:nvSpPr>
          <p:cNvPr id="5" name="Date Placeholder 4">
            <a:extLst>
              <a:ext uri="{FF2B5EF4-FFF2-40B4-BE49-F238E27FC236}">
                <a16:creationId xmlns:a16="http://schemas.microsoft.com/office/drawing/2014/main" id="{8E3A1748-60B0-2A3C-7BFD-E903BC29C9EB}"/>
              </a:ext>
            </a:extLst>
          </p:cNvPr>
          <p:cNvSpPr>
            <a:spLocks noGrp="1"/>
          </p:cNvSpPr>
          <p:nvPr>
            <p:ph type="dt" idx="11"/>
          </p:nvPr>
        </p:nvSpPr>
        <p:spPr/>
        <p:txBody>
          <a:bodyPr/>
          <a:lstStyle/>
          <a:p>
            <a:fld id="{ECBD4361-0679-254E-8386-CB90F2692ABF}" type="datetime1">
              <a:rPr lang="nl-BE" smtClean="0"/>
              <a:t>12/08/2025</a:t>
            </a:fld>
            <a:endParaRPr lang="nl-NL"/>
          </a:p>
        </p:txBody>
      </p:sp>
      <p:sp>
        <p:nvSpPr>
          <p:cNvPr id="6" name="Footer Placeholder 5">
            <a:extLst>
              <a:ext uri="{FF2B5EF4-FFF2-40B4-BE49-F238E27FC236}">
                <a16:creationId xmlns:a16="http://schemas.microsoft.com/office/drawing/2014/main" id="{745A7B37-744F-C447-F24D-BB8EFCE84918}"/>
              </a:ext>
            </a:extLst>
          </p:cNvPr>
          <p:cNvSpPr>
            <a:spLocks noGrp="1"/>
          </p:cNvSpPr>
          <p:nvPr>
            <p:ph type="ftr" sz="quarter" idx="12"/>
          </p:nvPr>
        </p:nvSpPr>
        <p:spPr/>
        <p:txBody>
          <a:bodyPr/>
          <a:lstStyle/>
          <a:p>
            <a:r>
              <a:rPr lang="nl-NL"/>
              <a:t>Voet</a:t>
            </a:r>
          </a:p>
        </p:txBody>
      </p:sp>
      <p:sp>
        <p:nvSpPr>
          <p:cNvPr id="7" name="Slide Number Placeholder 6">
            <a:extLst>
              <a:ext uri="{FF2B5EF4-FFF2-40B4-BE49-F238E27FC236}">
                <a16:creationId xmlns:a16="http://schemas.microsoft.com/office/drawing/2014/main" id="{CF9F149D-9E6A-712F-1D5B-603B7D6DAE89}"/>
              </a:ext>
            </a:extLst>
          </p:cNvPr>
          <p:cNvSpPr>
            <a:spLocks noGrp="1"/>
          </p:cNvSpPr>
          <p:nvPr>
            <p:ph type="sldNum" sz="quarter" idx="13"/>
          </p:nvPr>
        </p:nvSpPr>
        <p:spPr/>
        <p:txBody>
          <a:bodyPr/>
          <a:lstStyle/>
          <a:p>
            <a:fld id="{9FDDC29C-F309-0C44-B1DF-48E28FDE6E46}" type="slidenum">
              <a:rPr lang="nl-NL" smtClean="0"/>
              <a:pPr/>
              <a:t>14</a:t>
            </a:fld>
            <a:endParaRPr lang="nl-NL"/>
          </a:p>
        </p:txBody>
      </p:sp>
    </p:spTree>
    <p:extLst>
      <p:ext uri="{BB962C8B-B14F-4D97-AF65-F5344CB8AC3E}">
        <p14:creationId xmlns:p14="http://schemas.microsoft.com/office/powerpoint/2010/main" val="35736564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E565B-14A5-66FB-757F-B126111321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73B02E-7B3E-C2FF-EACB-70BCB1F17A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02246C-FF99-58AC-CE27-0D3122396C93}"/>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7CA45A62-708D-D618-8F0D-3FABCC28BAD7}"/>
              </a:ext>
            </a:extLst>
          </p:cNvPr>
          <p:cNvSpPr>
            <a:spLocks noGrp="1"/>
          </p:cNvSpPr>
          <p:nvPr>
            <p:ph type="hdr" sz="quarter" idx="10"/>
          </p:nvPr>
        </p:nvSpPr>
        <p:spPr/>
        <p:txBody>
          <a:bodyPr/>
          <a:lstStyle/>
          <a:p>
            <a:r>
              <a:rPr lang="nl-NL"/>
              <a:t>Kop</a:t>
            </a:r>
          </a:p>
        </p:txBody>
      </p:sp>
      <p:sp>
        <p:nvSpPr>
          <p:cNvPr id="5" name="Date Placeholder 4">
            <a:extLst>
              <a:ext uri="{FF2B5EF4-FFF2-40B4-BE49-F238E27FC236}">
                <a16:creationId xmlns:a16="http://schemas.microsoft.com/office/drawing/2014/main" id="{17EE20D0-57C8-2ADF-AF3F-C055E3F591CC}"/>
              </a:ext>
            </a:extLst>
          </p:cNvPr>
          <p:cNvSpPr>
            <a:spLocks noGrp="1"/>
          </p:cNvSpPr>
          <p:nvPr>
            <p:ph type="dt" idx="11"/>
          </p:nvPr>
        </p:nvSpPr>
        <p:spPr/>
        <p:txBody>
          <a:bodyPr/>
          <a:lstStyle/>
          <a:p>
            <a:fld id="{ECBD4361-0679-254E-8386-CB90F2692ABF}" type="datetime1">
              <a:rPr lang="nl-BE" smtClean="0"/>
              <a:t>12/08/2025</a:t>
            </a:fld>
            <a:endParaRPr lang="nl-NL"/>
          </a:p>
        </p:txBody>
      </p:sp>
      <p:sp>
        <p:nvSpPr>
          <p:cNvPr id="6" name="Footer Placeholder 5">
            <a:extLst>
              <a:ext uri="{FF2B5EF4-FFF2-40B4-BE49-F238E27FC236}">
                <a16:creationId xmlns:a16="http://schemas.microsoft.com/office/drawing/2014/main" id="{D2458D3C-87FA-5661-8D7F-044CCED45C83}"/>
              </a:ext>
            </a:extLst>
          </p:cNvPr>
          <p:cNvSpPr>
            <a:spLocks noGrp="1"/>
          </p:cNvSpPr>
          <p:nvPr>
            <p:ph type="ftr" sz="quarter" idx="12"/>
          </p:nvPr>
        </p:nvSpPr>
        <p:spPr/>
        <p:txBody>
          <a:bodyPr/>
          <a:lstStyle/>
          <a:p>
            <a:r>
              <a:rPr lang="nl-NL"/>
              <a:t>Voet</a:t>
            </a:r>
          </a:p>
        </p:txBody>
      </p:sp>
      <p:sp>
        <p:nvSpPr>
          <p:cNvPr id="7" name="Slide Number Placeholder 6">
            <a:extLst>
              <a:ext uri="{FF2B5EF4-FFF2-40B4-BE49-F238E27FC236}">
                <a16:creationId xmlns:a16="http://schemas.microsoft.com/office/drawing/2014/main" id="{DE19A211-27A7-9ABD-6815-634D675C5230}"/>
              </a:ext>
            </a:extLst>
          </p:cNvPr>
          <p:cNvSpPr>
            <a:spLocks noGrp="1"/>
          </p:cNvSpPr>
          <p:nvPr>
            <p:ph type="sldNum" sz="quarter" idx="13"/>
          </p:nvPr>
        </p:nvSpPr>
        <p:spPr/>
        <p:txBody>
          <a:bodyPr/>
          <a:lstStyle/>
          <a:p>
            <a:fld id="{9FDDC29C-F309-0C44-B1DF-48E28FDE6E46}" type="slidenum">
              <a:rPr lang="nl-NL" smtClean="0"/>
              <a:pPr/>
              <a:t>15</a:t>
            </a:fld>
            <a:endParaRPr lang="nl-NL"/>
          </a:p>
        </p:txBody>
      </p:sp>
    </p:spTree>
    <p:extLst>
      <p:ext uri="{BB962C8B-B14F-4D97-AF65-F5344CB8AC3E}">
        <p14:creationId xmlns:p14="http://schemas.microsoft.com/office/powerpoint/2010/main" val="38373790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E7BAC-2BA3-E8FE-9193-70710EA867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F63067-A2D0-85F2-C03A-5E8C20E6DC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DED0F6-4087-8FE5-8064-C3A4A3091E03}"/>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6F6144A4-25E7-7611-1FF4-769AA846A110}"/>
              </a:ext>
            </a:extLst>
          </p:cNvPr>
          <p:cNvSpPr>
            <a:spLocks noGrp="1"/>
          </p:cNvSpPr>
          <p:nvPr>
            <p:ph type="hdr" sz="quarter" idx="10"/>
          </p:nvPr>
        </p:nvSpPr>
        <p:spPr/>
        <p:txBody>
          <a:bodyPr/>
          <a:lstStyle/>
          <a:p>
            <a:r>
              <a:rPr lang="nl-NL"/>
              <a:t>Kop</a:t>
            </a:r>
          </a:p>
        </p:txBody>
      </p:sp>
      <p:sp>
        <p:nvSpPr>
          <p:cNvPr id="5" name="Date Placeholder 4">
            <a:extLst>
              <a:ext uri="{FF2B5EF4-FFF2-40B4-BE49-F238E27FC236}">
                <a16:creationId xmlns:a16="http://schemas.microsoft.com/office/drawing/2014/main" id="{5A2BC9D3-3040-FE89-7324-7076CFDBF559}"/>
              </a:ext>
            </a:extLst>
          </p:cNvPr>
          <p:cNvSpPr>
            <a:spLocks noGrp="1"/>
          </p:cNvSpPr>
          <p:nvPr>
            <p:ph type="dt" idx="11"/>
          </p:nvPr>
        </p:nvSpPr>
        <p:spPr/>
        <p:txBody>
          <a:bodyPr/>
          <a:lstStyle/>
          <a:p>
            <a:fld id="{ECBD4361-0679-254E-8386-CB90F2692ABF}" type="datetime1">
              <a:rPr lang="nl-BE" smtClean="0"/>
              <a:t>12/08/2025</a:t>
            </a:fld>
            <a:endParaRPr lang="nl-NL"/>
          </a:p>
        </p:txBody>
      </p:sp>
      <p:sp>
        <p:nvSpPr>
          <p:cNvPr id="6" name="Footer Placeholder 5">
            <a:extLst>
              <a:ext uri="{FF2B5EF4-FFF2-40B4-BE49-F238E27FC236}">
                <a16:creationId xmlns:a16="http://schemas.microsoft.com/office/drawing/2014/main" id="{704B66E3-965C-1F78-1348-4FACAE2DD02D}"/>
              </a:ext>
            </a:extLst>
          </p:cNvPr>
          <p:cNvSpPr>
            <a:spLocks noGrp="1"/>
          </p:cNvSpPr>
          <p:nvPr>
            <p:ph type="ftr" sz="quarter" idx="12"/>
          </p:nvPr>
        </p:nvSpPr>
        <p:spPr/>
        <p:txBody>
          <a:bodyPr/>
          <a:lstStyle/>
          <a:p>
            <a:r>
              <a:rPr lang="nl-NL"/>
              <a:t>Voet</a:t>
            </a:r>
          </a:p>
        </p:txBody>
      </p:sp>
      <p:sp>
        <p:nvSpPr>
          <p:cNvPr id="7" name="Slide Number Placeholder 6">
            <a:extLst>
              <a:ext uri="{FF2B5EF4-FFF2-40B4-BE49-F238E27FC236}">
                <a16:creationId xmlns:a16="http://schemas.microsoft.com/office/drawing/2014/main" id="{A01EAB0D-DA9F-AD59-098B-A0DEE1735000}"/>
              </a:ext>
            </a:extLst>
          </p:cNvPr>
          <p:cNvSpPr>
            <a:spLocks noGrp="1"/>
          </p:cNvSpPr>
          <p:nvPr>
            <p:ph type="sldNum" sz="quarter" idx="13"/>
          </p:nvPr>
        </p:nvSpPr>
        <p:spPr/>
        <p:txBody>
          <a:bodyPr/>
          <a:lstStyle/>
          <a:p>
            <a:fld id="{9FDDC29C-F309-0C44-B1DF-48E28FDE6E46}" type="slidenum">
              <a:rPr lang="nl-NL" smtClean="0"/>
              <a:pPr/>
              <a:t>16</a:t>
            </a:fld>
            <a:endParaRPr lang="nl-NL"/>
          </a:p>
        </p:txBody>
      </p:sp>
    </p:spTree>
    <p:extLst>
      <p:ext uri="{BB962C8B-B14F-4D97-AF65-F5344CB8AC3E}">
        <p14:creationId xmlns:p14="http://schemas.microsoft.com/office/powerpoint/2010/main" val="23910189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B5411-3B57-FA2E-7018-C8728E01D6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58CEAE-DF10-483F-60F9-88F8D1CBCA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ADA646-3990-254C-C822-33BC95C1E0E2}"/>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46C79A0E-FEC2-D508-BE0C-CFB99CDEDA41}"/>
              </a:ext>
            </a:extLst>
          </p:cNvPr>
          <p:cNvSpPr>
            <a:spLocks noGrp="1"/>
          </p:cNvSpPr>
          <p:nvPr>
            <p:ph type="hdr" sz="quarter" idx="10"/>
          </p:nvPr>
        </p:nvSpPr>
        <p:spPr/>
        <p:txBody>
          <a:bodyPr/>
          <a:lstStyle/>
          <a:p>
            <a:r>
              <a:rPr lang="nl-NL"/>
              <a:t>Kop</a:t>
            </a:r>
          </a:p>
        </p:txBody>
      </p:sp>
      <p:sp>
        <p:nvSpPr>
          <p:cNvPr id="5" name="Date Placeholder 4">
            <a:extLst>
              <a:ext uri="{FF2B5EF4-FFF2-40B4-BE49-F238E27FC236}">
                <a16:creationId xmlns:a16="http://schemas.microsoft.com/office/drawing/2014/main" id="{563E8903-0888-1481-734F-3415373CAD71}"/>
              </a:ext>
            </a:extLst>
          </p:cNvPr>
          <p:cNvSpPr>
            <a:spLocks noGrp="1"/>
          </p:cNvSpPr>
          <p:nvPr>
            <p:ph type="dt" idx="11"/>
          </p:nvPr>
        </p:nvSpPr>
        <p:spPr/>
        <p:txBody>
          <a:bodyPr/>
          <a:lstStyle/>
          <a:p>
            <a:fld id="{ECBD4361-0679-254E-8386-CB90F2692ABF}" type="datetime1">
              <a:rPr lang="nl-BE" smtClean="0"/>
              <a:t>12/08/2025</a:t>
            </a:fld>
            <a:endParaRPr lang="nl-NL"/>
          </a:p>
        </p:txBody>
      </p:sp>
      <p:sp>
        <p:nvSpPr>
          <p:cNvPr id="6" name="Footer Placeholder 5">
            <a:extLst>
              <a:ext uri="{FF2B5EF4-FFF2-40B4-BE49-F238E27FC236}">
                <a16:creationId xmlns:a16="http://schemas.microsoft.com/office/drawing/2014/main" id="{8140FB4D-C576-6109-293C-A4C02A560D71}"/>
              </a:ext>
            </a:extLst>
          </p:cNvPr>
          <p:cNvSpPr>
            <a:spLocks noGrp="1"/>
          </p:cNvSpPr>
          <p:nvPr>
            <p:ph type="ftr" sz="quarter" idx="12"/>
          </p:nvPr>
        </p:nvSpPr>
        <p:spPr/>
        <p:txBody>
          <a:bodyPr/>
          <a:lstStyle/>
          <a:p>
            <a:r>
              <a:rPr lang="nl-NL"/>
              <a:t>Voet</a:t>
            </a:r>
          </a:p>
        </p:txBody>
      </p:sp>
      <p:sp>
        <p:nvSpPr>
          <p:cNvPr id="7" name="Slide Number Placeholder 6">
            <a:extLst>
              <a:ext uri="{FF2B5EF4-FFF2-40B4-BE49-F238E27FC236}">
                <a16:creationId xmlns:a16="http://schemas.microsoft.com/office/drawing/2014/main" id="{19E51C97-F33A-A8A7-7FF5-8C8C593FC527}"/>
              </a:ext>
            </a:extLst>
          </p:cNvPr>
          <p:cNvSpPr>
            <a:spLocks noGrp="1"/>
          </p:cNvSpPr>
          <p:nvPr>
            <p:ph type="sldNum" sz="quarter" idx="13"/>
          </p:nvPr>
        </p:nvSpPr>
        <p:spPr/>
        <p:txBody>
          <a:bodyPr/>
          <a:lstStyle/>
          <a:p>
            <a:fld id="{9FDDC29C-F309-0C44-B1DF-48E28FDE6E46}" type="slidenum">
              <a:rPr lang="nl-NL" smtClean="0"/>
              <a:pPr/>
              <a:t>17</a:t>
            </a:fld>
            <a:endParaRPr lang="nl-NL"/>
          </a:p>
        </p:txBody>
      </p:sp>
    </p:spTree>
    <p:extLst>
      <p:ext uri="{BB962C8B-B14F-4D97-AF65-F5344CB8AC3E}">
        <p14:creationId xmlns:p14="http://schemas.microsoft.com/office/powerpoint/2010/main" val="21346354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C97C0-4EEE-665A-1CB5-235A9F5465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074EC8-18AC-1EDC-844D-77F6EC4E2B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81ED69-66F1-0CC6-7F23-E5CFACD217A3}"/>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BC900D0C-1456-5F61-2311-92C02299F372}"/>
              </a:ext>
            </a:extLst>
          </p:cNvPr>
          <p:cNvSpPr>
            <a:spLocks noGrp="1"/>
          </p:cNvSpPr>
          <p:nvPr>
            <p:ph type="hdr" sz="quarter" idx="10"/>
          </p:nvPr>
        </p:nvSpPr>
        <p:spPr/>
        <p:txBody>
          <a:bodyPr/>
          <a:lstStyle/>
          <a:p>
            <a:r>
              <a:rPr lang="nl-NL"/>
              <a:t>Kop</a:t>
            </a:r>
          </a:p>
        </p:txBody>
      </p:sp>
      <p:sp>
        <p:nvSpPr>
          <p:cNvPr id="5" name="Date Placeholder 4">
            <a:extLst>
              <a:ext uri="{FF2B5EF4-FFF2-40B4-BE49-F238E27FC236}">
                <a16:creationId xmlns:a16="http://schemas.microsoft.com/office/drawing/2014/main" id="{86D2C8C2-F08F-0DE3-D678-4D4849B581CC}"/>
              </a:ext>
            </a:extLst>
          </p:cNvPr>
          <p:cNvSpPr>
            <a:spLocks noGrp="1"/>
          </p:cNvSpPr>
          <p:nvPr>
            <p:ph type="dt" idx="11"/>
          </p:nvPr>
        </p:nvSpPr>
        <p:spPr/>
        <p:txBody>
          <a:bodyPr/>
          <a:lstStyle/>
          <a:p>
            <a:fld id="{ECBD4361-0679-254E-8386-CB90F2692ABF}" type="datetime1">
              <a:rPr lang="nl-BE" smtClean="0"/>
              <a:t>12/08/2025</a:t>
            </a:fld>
            <a:endParaRPr lang="nl-NL"/>
          </a:p>
        </p:txBody>
      </p:sp>
      <p:sp>
        <p:nvSpPr>
          <p:cNvPr id="6" name="Footer Placeholder 5">
            <a:extLst>
              <a:ext uri="{FF2B5EF4-FFF2-40B4-BE49-F238E27FC236}">
                <a16:creationId xmlns:a16="http://schemas.microsoft.com/office/drawing/2014/main" id="{288822D9-48C1-B876-9DDC-63A2E5CD1D35}"/>
              </a:ext>
            </a:extLst>
          </p:cNvPr>
          <p:cNvSpPr>
            <a:spLocks noGrp="1"/>
          </p:cNvSpPr>
          <p:nvPr>
            <p:ph type="ftr" sz="quarter" idx="12"/>
          </p:nvPr>
        </p:nvSpPr>
        <p:spPr/>
        <p:txBody>
          <a:bodyPr/>
          <a:lstStyle/>
          <a:p>
            <a:r>
              <a:rPr lang="nl-NL"/>
              <a:t>Voet</a:t>
            </a:r>
          </a:p>
        </p:txBody>
      </p:sp>
      <p:sp>
        <p:nvSpPr>
          <p:cNvPr id="7" name="Slide Number Placeholder 6">
            <a:extLst>
              <a:ext uri="{FF2B5EF4-FFF2-40B4-BE49-F238E27FC236}">
                <a16:creationId xmlns:a16="http://schemas.microsoft.com/office/drawing/2014/main" id="{33E73309-8BA3-6A3E-274F-FA9F607EB316}"/>
              </a:ext>
            </a:extLst>
          </p:cNvPr>
          <p:cNvSpPr>
            <a:spLocks noGrp="1"/>
          </p:cNvSpPr>
          <p:nvPr>
            <p:ph type="sldNum" sz="quarter" idx="13"/>
          </p:nvPr>
        </p:nvSpPr>
        <p:spPr/>
        <p:txBody>
          <a:bodyPr/>
          <a:lstStyle/>
          <a:p>
            <a:fld id="{9FDDC29C-F309-0C44-B1DF-48E28FDE6E46}" type="slidenum">
              <a:rPr lang="nl-NL" smtClean="0"/>
              <a:pPr/>
              <a:t>18</a:t>
            </a:fld>
            <a:endParaRPr lang="nl-NL"/>
          </a:p>
        </p:txBody>
      </p:sp>
    </p:spTree>
    <p:extLst>
      <p:ext uri="{BB962C8B-B14F-4D97-AF65-F5344CB8AC3E}">
        <p14:creationId xmlns:p14="http://schemas.microsoft.com/office/powerpoint/2010/main" val="16317609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6A4D9-BF71-2959-A528-A3F38984D9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515BAA-A4CA-F1A2-FFF8-6A5D73208A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ED4791-FF51-DE07-91F8-E857E3F3C433}"/>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5FA3AC78-EA55-B762-11DD-6268C4D85668}"/>
              </a:ext>
            </a:extLst>
          </p:cNvPr>
          <p:cNvSpPr>
            <a:spLocks noGrp="1"/>
          </p:cNvSpPr>
          <p:nvPr>
            <p:ph type="hdr" sz="quarter" idx="10"/>
          </p:nvPr>
        </p:nvSpPr>
        <p:spPr/>
        <p:txBody>
          <a:bodyPr/>
          <a:lstStyle/>
          <a:p>
            <a:r>
              <a:rPr lang="nl-NL"/>
              <a:t>Kop</a:t>
            </a:r>
          </a:p>
        </p:txBody>
      </p:sp>
      <p:sp>
        <p:nvSpPr>
          <p:cNvPr id="5" name="Date Placeholder 4">
            <a:extLst>
              <a:ext uri="{FF2B5EF4-FFF2-40B4-BE49-F238E27FC236}">
                <a16:creationId xmlns:a16="http://schemas.microsoft.com/office/drawing/2014/main" id="{68F585B2-3AF0-3C62-D862-4F19946D9FED}"/>
              </a:ext>
            </a:extLst>
          </p:cNvPr>
          <p:cNvSpPr>
            <a:spLocks noGrp="1"/>
          </p:cNvSpPr>
          <p:nvPr>
            <p:ph type="dt" idx="11"/>
          </p:nvPr>
        </p:nvSpPr>
        <p:spPr/>
        <p:txBody>
          <a:bodyPr/>
          <a:lstStyle/>
          <a:p>
            <a:fld id="{ECBD4361-0679-254E-8386-CB90F2692ABF}" type="datetime1">
              <a:rPr lang="nl-BE" smtClean="0"/>
              <a:t>12/08/2025</a:t>
            </a:fld>
            <a:endParaRPr lang="nl-NL"/>
          </a:p>
        </p:txBody>
      </p:sp>
      <p:sp>
        <p:nvSpPr>
          <p:cNvPr id="6" name="Footer Placeholder 5">
            <a:extLst>
              <a:ext uri="{FF2B5EF4-FFF2-40B4-BE49-F238E27FC236}">
                <a16:creationId xmlns:a16="http://schemas.microsoft.com/office/drawing/2014/main" id="{A186EB59-6BD2-FBC7-1A8D-73EE862D64B9}"/>
              </a:ext>
            </a:extLst>
          </p:cNvPr>
          <p:cNvSpPr>
            <a:spLocks noGrp="1"/>
          </p:cNvSpPr>
          <p:nvPr>
            <p:ph type="ftr" sz="quarter" idx="12"/>
          </p:nvPr>
        </p:nvSpPr>
        <p:spPr/>
        <p:txBody>
          <a:bodyPr/>
          <a:lstStyle/>
          <a:p>
            <a:r>
              <a:rPr lang="nl-NL"/>
              <a:t>Voet</a:t>
            </a:r>
          </a:p>
        </p:txBody>
      </p:sp>
      <p:sp>
        <p:nvSpPr>
          <p:cNvPr id="7" name="Slide Number Placeholder 6">
            <a:extLst>
              <a:ext uri="{FF2B5EF4-FFF2-40B4-BE49-F238E27FC236}">
                <a16:creationId xmlns:a16="http://schemas.microsoft.com/office/drawing/2014/main" id="{9523A5C2-05DC-725B-9B21-1A84529FD82A}"/>
              </a:ext>
            </a:extLst>
          </p:cNvPr>
          <p:cNvSpPr>
            <a:spLocks noGrp="1"/>
          </p:cNvSpPr>
          <p:nvPr>
            <p:ph type="sldNum" sz="quarter" idx="13"/>
          </p:nvPr>
        </p:nvSpPr>
        <p:spPr/>
        <p:txBody>
          <a:bodyPr/>
          <a:lstStyle/>
          <a:p>
            <a:fld id="{9FDDC29C-F309-0C44-B1DF-48E28FDE6E46}" type="slidenum">
              <a:rPr lang="nl-NL" smtClean="0"/>
              <a:pPr/>
              <a:t>19</a:t>
            </a:fld>
            <a:endParaRPr lang="nl-NL"/>
          </a:p>
        </p:txBody>
      </p:sp>
    </p:spTree>
    <p:extLst>
      <p:ext uri="{BB962C8B-B14F-4D97-AF65-F5344CB8AC3E}">
        <p14:creationId xmlns:p14="http://schemas.microsoft.com/office/powerpoint/2010/main" val="36915108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813CD-E31A-B27C-0965-36C9693F53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010C5C-3ED6-433F-C770-8E187A519C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748DAC-ECA9-8C1E-2778-E59854A59709}"/>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9F55ECC0-D416-7941-2C29-6DFFCB0509DD}"/>
              </a:ext>
            </a:extLst>
          </p:cNvPr>
          <p:cNvSpPr>
            <a:spLocks noGrp="1"/>
          </p:cNvSpPr>
          <p:nvPr>
            <p:ph type="hdr" sz="quarter" idx="10"/>
          </p:nvPr>
        </p:nvSpPr>
        <p:spPr/>
        <p:txBody>
          <a:bodyPr/>
          <a:lstStyle/>
          <a:p>
            <a:r>
              <a:rPr lang="nl-NL"/>
              <a:t>Kop</a:t>
            </a:r>
          </a:p>
        </p:txBody>
      </p:sp>
      <p:sp>
        <p:nvSpPr>
          <p:cNvPr id="5" name="Date Placeholder 4">
            <a:extLst>
              <a:ext uri="{FF2B5EF4-FFF2-40B4-BE49-F238E27FC236}">
                <a16:creationId xmlns:a16="http://schemas.microsoft.com/office/drawing/2014/main" id="{A22E8D71-0220-EDE5-3FA1-0348A0FC5860}"/>
              </a:ext>
            </a:extLst>
          </p:cNvPr>
          <p:cNvSpPr>
            <a:spLocks noGrp="1"/>
          </p:cNvSpPr>
          <p:nvPr>
            <p:ph type="dt" idx="11"/>
          </p:nvPr>
        </p:nvSpPr>
        <p:spPr/>
        <p:txBody>
          <a:bodyPr/>
          <a:lstStyle/>
          <a:p>
            <a:fld id="{ECBD4361-0679-254E-8386-CB90F2692ABF}" type="datetime1">
              <a:rPr lang="nl-BE" smtClean="0"/>
              <a:t>12/08/2025</a:t>
            </a:fld>
            <a:endParaRPr lang="nl-NL"/>
          </a:p>
        </p:txBody>
      </p:sp>
      <p:sp>
        <p:nvSpPr>
          <p:cNvPr id="6" name="Footer Placeholder 5">
            <a:extLst>
              <a:ext uri="{FF2B5EF4-FFF2-40B4-BE49-F238E27FC236}">
                <a16:creationId xmlns:a16="http://schemas.microsoft.com/office/drawing/2014/main" id="{E1FF5CA6-C138-1097-0CD3-0E319523A44C}"/>
              </a:ext>
            </a:extLst>
          </p:cNvPr>
          <p:cNvSpPr>
            <a:spLocks noGrp="1"/>
          </p:cNvSpPr>
          <p:nvPr>
            <p:ph type="ftr" sz="quarter" idx="12"/>
          </p:nvPr>
        </p:nvSpPr>
        <p:spPr/>
        <p:txBody>
          <a:bodyPr/>
          <a:lstStyle/>
          <a:p>
            <a:r>
              <a:rPr lang="nl-NL"/>
              <a:t>Voet</a:t>
            </a:r>
          </a:p>
        </p:txBody>
      </p:sp>
      <p:sp>
        <p:nvSpPr>
          <p:cNvPr id="7" name="Slide Number Placeholder 6">
            <a:extLst>
              <a:ext uri="{FF2B5EF4-FFF2-40B4-BE49-F238E27FC236}">
                <a16:creationId xmlns:a16="http://schemas.microsoft.com/office/drawing/2014/main" id="{0C733392-217A-DD17-2756-E073DE6EC0D1}"/>
              </a:ext>
            </a:extLst>
          </p:cNvPr>
          <p:cNvSpPr>
            <a:spLocks noGrp="1"/>
          </p:cNvSpPr>
          <p:nvPr>
            <p:ph type="sldNum" sz="quarter" idx="13"/>
          </p:nvPr>
        </p:nvSpPr>
        <p:spPr/>
        <p:txBody>
          <a:bodyPr/>
          <a:lstStyle/>
          <a:p>
            <a:fld id="{9FDDC29C-F309-0C44-B1DF-48E28FDE6E46}" type="slidenum">
              <a:rPr lang="nl-NL" smtClean="0"/>
              <a:pPr/>
              <a:t>20</a:t>
            </a:fld>
            <a:endParaRPr lang="nl-NL"/>
          </a:p>
        </p:txBody>
      </p:sp>
    </p:spTree>
    <p:extLst>
      <p:ext uri="{BB962C8B-B14F-4D97-AF65-F5344CB8AC3E}">
        <p14:creationId xmlns:p14="http://schemas.microsoft.com/office/powerpoint/2010/main" val="29891039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9D263-E82F-7E18-635F-729BF406F7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0EC284-F0CA-1330-62CD-64E4D51E9A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551F6D-F84D-952C-EDD2-BFD118F6836F}"/>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DE83F5AC-E7E7-7086-FEB5-A6DDCC8C110E}"/>
              </a:ext>
            </a:extLst>
          </p:cNvPr>
          <p:cNvSpPr>
            <a:spLocks noGrp="1"/>
          </p:cNvSpPr>
          <p:nvPr>
            <p:ph type="hdr" sz="quarter" idx="10"/>
          </p:nvPr>
        </p:nvSpPr>
        <p:spPr/>
        <p:txBody>
          <a:bodyPr/>
          <a:lstStyle/>
          <a:p>
            <a:r>
              <a:rPr lang="nl-NL"/>
              <a:t>Kop</a:t>
            </a:r>
          </a:p>
        </p:txBody>
      </p:sp>
      <p:sp>
        <p:nvSpPr>
          <p:cNvPr id="5" name="Date Placeholder 4">
            <a:extLst>
              <a:ext uri="{FF2B5EF4-FFF2-40B4-BE49-F238E27FC236}">
                <a16:creationId xmlns:a16="http://schemas.microsoft.com/office/drawing/2014/main" id="{4843D38C-98C7-2C67-0528-285384D6B334}"/>
              </a:ext>
            </a:extLst>
          </p:cNvPr>
          <p:cNvSpPr>
            <a:spLocks noGrp="1"/>
          </p:cNvSpPr>
          <p:nvPr>
            <p:ph type="dt" idx="11"/>
          </p:nvPr>
        </p:nvSpPr>
        <p:spPr/>
        <p:txBody>
          <a:bodyPr/>
          <a:lstStyle/>
          <a:p>
            <a:fld id="{ECBD4361-0679-254E-8386-CB90F2692ABF}" type="datetime1">
              <a:rPr lang="nl-BE" smtClean="0"/>
              <a:t>12/08/2025</a:t>
            </a:fld>
            <a:endParaRPr lang="nl-NL"/>
          </a:p>
        </p:txBody>
      </p:sp>
      <p:sp>
        <p:nvSpPr>
          <p:cNvPr id="6" name="Footer Placeholder 5">
            <a:extLst>
              <a:ext uri="{FF2B5EF4-FFF2-40B4-BE49-F238E27FC236}">
                <a16:creationId xmlns:a16="http://schemas.microsoft.com/office/drawing/2014/main" id="{A8EB09E1-B403-4C08-76CE-59A6BCDE5FFD}"/>
              </a:ext>
            </a:extLst>
          </p:cNvPr>
          <p:cNvSpPr>
            <a:spLocks noGrp="1"/>
          </p:cNvSpPr>
          <p:nvPr>
            <p:ph type="ftr" sz="quarter" idx="12"/>
          </p:nvPr>
        </p:nvSpPr>
        <p:spPr/>
        <p:txBody>
          <a:bodyPr/>
          <a:lstStyle/>
          <a:p>
            <a:r>
              <a:rPr lang="nl-NL"/>
              <a:t>Voet</a:t>
            </a:r>
          </a:p>
        </p:txBody>
      </p:sp>
      <p:sp>
        <p:nvSpPr>
          <p:cNvPr id="7" name="Slide Number Placeholder 6">
            <a:extLst>
              <a:ext uri="{FF2B5EF4-FFF2-40B4-BE49-F238E27FC236}">
                <a16:creationId xmlns:a16="http://schemas.microsoft.com/office/drawing/2014/main" id="{84EE684D-0D59-3FC9-EE3D-2DC1AAFBDE80}"/>
              </a:ext>
            </a:extLst>
          </p:cNvPr>
          <p:cNvSpPr>
            <a:spLocks noGrp="1"/>
          </p:cNvSpPr>
          <p:nvPr>
            <p:ph type="sldNum" sz="quarter" idx="13"/>
          </p:nvPr>
        </p:nvSpPr>
        <p:spPr/>
        <p:txBody>
          <a:bodyPr/>
          <a:lstStyle/>
          <a:p>
            <a:fld id="{9FDDC29C-F309-0C44-B1DF-48E28FDE6E46}" type="slidenum">
              <a:rPr lang="nl-NL" smtClean="0"/>
              <a:pPr/>
              <a:t>21</a:t>
            </a:fld>
            <a:endParaRPr lang="nl-NL"/>
          </a:p>
        </p:txBody>
      </p:sp>
    </p:spTree>
    <p:extLst>
      <p:ext uri="{BB962C8B-B14F-4D97-AF65-F5344CB8AC3E}">
        <p14:creationId xmlns:p14="http://schemas.microsoft.com/office/powerpoint/2010/main" val="16637978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koptekst 3"/>
          <p:cNvSpPr>
            <a:spLocks noGrp="1"/>
          </p:cNvSpPr>
          <p:nvPr>
            <p:ph type="hdr" sz="quarter" idx="10"/>
          </p:nvPr>
        </p:nvSpPr>
        <p:spPr/>
        <p:txBody>
          <a:bodyPr/>
          <a:lstStyle/>
          <a:p>
            <a:r>
              <a:rPr lang="nl-NL"/>
              <a:t>Kop</a:t>
            </a:r>
          </a:p>
        </p:txBody>
      </p:sp>
      <p:sp>
        <p:nvSpPr>
          <p:cNvPr id="5" name="Tijdelijke aanduiding voor datum 4"/>
          <p:cNvSpPr>
            <a:spLocks noGrp="1"/>
          </p:cNvSpPr>
          <p:nvPr>
            <p:ph type="dt" idx="11"/>
          </p:nvPr>
        </p:nvSpPr>
        <p:spPr/>
        <p:txBody>
          <a:bodyPr/>
          <a:lstStyle/>
          <a:p>
            <a:fld id="{9C4C1A21-712E-4041-B8F8-EBAA8AEA8BB9}" type="datetime1">
              <a:rPr lang="nl-BE" smtClean="0"/>
              <a:t>12/08/2025</a:t>
            </a:fld>
            <a:endParaRPr lang="nl-NL"/>
          </a:p>
        </p:txBody>
      </p:sp>
      <p:sp>
        <p:nvSpPr>
          <p:cNvPr id="6" name="Tijdelijke aanduiding voor voettekst 5"/>
          <p:cNvSpPr>
            <a:spLocks noGrp="1"/>
          </p:cNvSpPr>
          <p:nvPr>
            <p:ph type="ftr" sz="quarter" idx="12"/>
          </p:nvPr>
        </p:nvSpPr>
        <p:spPr/>
        <p:txBody>
          <a:bodyPr/>
          <a:lstStyle/>
          <a:p>
            <a:r>
              <a:rPr lang="nl-NL"/>
              <a:t>Voet</a:t>
            </a:r>
          </a:p>
        </p:txBody>
      </p:sp>
      <p:sp>
        <p:nvSpPr>
          <p:cNvPr id="7" name="Tijdelijke aanduiding voor dianummer 6"/>
          <p:cNvSpPr>
            <a:spLocks noGrp="1"/>
          </p:cNvSpPr>
          <p:nvPr>
            <p:ph type="sldNum" sz="quarter" idx="13"/>
          </p:nvPr>
        </p:nvSpPr>
        <p:spPr/>
        <p:txBody>
          <a:bodyPr/>
          <a:lstStyle/>
          <a:p>
            <a:fld id="{9FDDC29C-F309-0C44-B1DF-48E28FDE6E46}" type="slidenum">
              <a:rPr lang="nl-NL" smtClean="0"/>
              <a:pPr/>
              <a:t>22</a:t>
            </a:fld>
            <a:endParaRPr lang="nl-NL"/>
          </a:p>
        </p:txBody>
      </p:sp>
    </p:spTree>
    <p:extLst>
      <p:ext uri="{BB962C8B-B14F-4D97-AF65-F5344CB8AC3E}">
        <p14:creationId xmlns:p14="http://schemas.microsoft.com/office/powerpoint/2010/main" val="8233788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scherm met foto">
    <p:spTree>
      <p:nvGrpSpPr>
        <p:cNvPr id="1" name=""/>
        <p:cNvGrpSpPr/>
        <p:nvPr/>
      </p:nvGrpSpPr>
      <p:grpSpPr>
        <a:xfrm>
          <a:off x="0" y="0"/>
          <a:ext cx="0" cy="0"/>
          <a:chOff x="0" y="0"/>
          <a:chExt cx="0" cy="0"/>
        </a:xfrm>
      </p:grpSpPr>
      <p:sp>
        <p:nvSpPr>
          <p:cNvPr id="13" name="Tijdelijke aanduiding voor afbeelding 2"/>
          <p:cNvSpPr>
            <a:spLocks noGrp="1"/>
          </p:cNvSpPr>
          <p:nvPr>
            <p:ph type="pic" idx="12"/>
          </p:nvPr>
        </p:nvSpPr>
        <p:spPr>
          <a:xfrm>
            <a:off x="1" y="0"/>
            <a:ext cx="12200916" cy="6858000"/>
          </a:xfrm>
        </p:spPr>
        <p:txBody>
          <a:bodyPr anchor="ctr" anchorCtr="0">
            <a:normAutofit/>
          </a:bodyPr>
          <a:lstStyle>
            <a:lvl1pPr marL="0" indent="0" algn="ctr">
              <a:buNone/>
              <a:defRPr sz="1400" baseline="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a:t>Sleep de afbeelding naar de tijdelijke aanduiding of klik op het pictogram als u een afbeelding wilt toevoegen</a:t>
            </a:r>
          </a:p>
        </p:txBody>
      </p:sp>
      <p:sp>
        <p:nvSpPr>
          <p:cNvPr id="5" name="Text Placeholder 4"/>
          <p:cNvSpPr>
            <a:spLocks noGrp="1"/>
          </p:cNvSpPr>
          <p:nvPr>
            <p:ph type="body" sz="quarter" idx="15" hasCustomPrompt="1"/>
          </p:nvPr>
        </p:nvSpPr>
        <p:spPr>
          <a:xfrm rot="10800000">
            <a:off x="6771756" y="-46294"/>
            <a:ext cx="5456238" cy="6950587"/>
          </a:xfrm>
          <a:custGeom>
            <a:avLst/>
            <a:gdLst>
              <a:gd name="connsiteX0" fmla="*/ 0 w 5456238"/>
              <a:gd name="connsiteY0" fmla="*/ 14160500 h 14160500"/>
              <a:gd name="connsiteX1" fmla="*/ 0 w 5456238"/>
              <a:gd name="connsiteY1" fmla="*/ 0 h 14160500"/>
              <a:gd name="connsiteX2" fmla="*/ 5456238 w 5456238"/>
              <a:gd name="connsiteY2" fmla="*/ 14160500 h 14160500"/>
              <a:gd name="connsiteX3" fmla="*/ 0 w 5456238"/>
              <a:gd name="connsiteY3" fmla="*/ 14160500 h 14160500"/>
              <a:gd name="connsiteX0" fmla="*/ 0 w 5456238"/>
              <a:gd name="connsiteY0" fmla="*/ 14160500 h 14160500"/>
              <a:gd name="connsiteX1" fmla="*/ 0 w 5456238"/>
              <a:gd name="connsiteY1" fmla="*/ 0 h 14160500"/>
              <a:gd name="connsiteX2" fmla="*/ 2080048 w 5456238"/>
              <a:gd name="connsiteY2" fmla="*/ 5393142 h 14160500"/>
              <a:gd name="connsiteX3" fmla="*/ 5456238 w 5456238"/>
              <a:gd name="connsiteY3" fmla="*/ 14160500 h 14160500"/>
              <a:gd name="connsiteX4" fmla="*/ 0 w 5456238"/>
              <a:gd name="connsiteY4" fmla="*/ 14160500 h 14160500"/>
              <a:gd name="connsiteX0" fmla="*/ 0 w 5456238"/>
              <a:gd name="connsiteY0" fmla="*/ 14160500 h 14160500"/>
              <a:gd name="connsiteX1" fmla="*/ 0 w 5456238"/>
              <a:gd name="connsiteY1" fmla="*/ 0 h 14160500"/>
              <a:gd name="connsiteX2" fmla="*/ 2766438 w 5456238"/>
              <a:gd name="connsiteY2" fmla="*/ 7041122 h 14160500"/>
              <a:gd name="connsiteX3" fmla="*/ 5456238 w 5456238"/>
              <a:gd name="connsiteY3" fmla="*/ 14160500 h 14160500"/>
              <a:gd name="connsiteX4" fmla="*/ 0 w 5456238"/>
              <a:gd name="connsiteY4" fmla="*/ 14160500 h 14160500"/>
              <a:gd name="connsiteX0" fmla="*/ 0 w 5456238"/>
              <a:gd name="connsiteY0" fmla="*/ 14160500 h 14160500"/>
              <a:gd name="connsiteX1" fmla="*/ 0 w 5456238"/>
              <a:gd name="connsiteY1" fmla="*/ 0 h 14160500"/>
              <a:gd name="connsiteX2" fmla="*/ 2800758 w 5456238"/>
              <a:gd name="connsiteY2" fmla="*/ 7144121 h 14160500"/>
              <a:gd name="connsiteX3" fmla="*/ 5456238 w 5456238"/>
              <a:gd name="connsiteY3" fmla="*/ 14160500 h 14160500"/>
              <a:gd name="connsiteX4" fmla="*/ 0 w 5456238"/>
              <a:gd name="connsiteY4" fmla="*/ 14160500 h 14160500"/>
              <a:gd name="connsiteX0" fmla="*/ 0 w 5456238"/>
              <a:gd name="connsiteY0" fmla="*/ 7122252 h 7122252"/>
              <a:gd name="connsiteX1" fmla="*/ 0 w 5456238"/>
              <a:gd name="connsiteY1" fmla="*/ 0 h 7122252"/>
              <a:gd name="connsiteX2" fmla="*/ 2800758 w 5456238"/>
              <a:gd name="connsiteY2" fmla="*/ 105873 h 7122252"/>
              <a:gd name="connsiteX3" fmla="*/ 5456238 w 5456238"/>
              <a:gd name="connsiteY3" fmla="*/ 7122252 h 7122252"/>
              <a:gd name="connsiteX4" fmla="*/ 0 w 5456238"/>
              <a:gd name="connsiteY4" fmla="*/ 7122252 h 7122252"/>
              <a:gd name="connsiteX0" fmla="*/ 0 w 5456238"/>
              <a:gd name="connsiteY0" fmla="*/ 7122252 h 7122252"/>
              <a:gd name="connsiteX1" fmla="*/ 0 w 5456238"/>
              <a:gd name="connsiteY1" fmla="*/ 0 h 7122252"/>
              <a:gd name="connsiteX2" fmla="*/ 2835077 w 5456238"/>
              <a:gd name="connsiteY2" fmla="*/ 174539 h 7122252"/>
              <a:gd name="connsiteX3" fmla="*/ 5456238 w 5456238"/>
              <a:gd name="connsiteY3" fmla="*/ 7122252 h 7122252"/>
              <a:gd name="connsiteX4" fmla="*/ 0 w 5456238"/>
              <a:gd name="connsiteY4" fmla="*/ 7122252 h 7122252"/>
              <a:gd name="connsiteX0" fmla="*/ 0 w 5456238"/>
              <a:gd name="connsiteY0" fmla="*/ 7053586 h 7053586"/>
              <a:gd name="connsiteX1" fmla="*/ 34320 w 5456238"/>
              <a:gd name="connsiteY1" fmla="*/ 0 h 7053586"/>
              <a:gd name="connsiteX2" fmla="*/ 2835077 w 5456238"/>
              <a:gd name="connsiteY2" fmla="*/ 105873 h 7053586"/>
              <a:gd name="connsiteX3" fmla="*/ 5456238 w 5456238"/>
              <a:gd name="connsiteY3" fmla="*/ 7053586 h 7053586"/>
              <a:gd name="connsiteX4" fmla="*/ 0 w 5456238"/>
              <a:gd name="connsiteY4" fmla="*/ 7053586 h 7053586"/>
              <a:gd name="connsiteX0" fmla="*/ 68638 w 5524876"/>
              <a:gd name="connsiteY0" fmla="*/ 7019253 h 7019253"/>
              <a:gd name="connsiteX1" fmla="*/ 0 w 5524876"/>
              <a:gd name="connsiteY1" fmla="*/ 0 h 7019253"/>
              <a:gd name="connsiteX2" fmla="*/ 2903715 w 5524876"/>
              <a:gd name="connsiteY2" fmla="*/ 71540 h 7019253"/>
              <a:gd name="connsiteX3" fmla="*/ 5524876 w 5524876"/>
              <a:gd name="connsiteY3" fmla="*/ 7019253 h 7019253"/>
              <a:gd name="connsiteX4" fmla="*/ 68638 w 5524876"/>
              <a:gd name="connsiteY4" fmla="*/ 7019253 h 7019253"/>
              <a:gd name="connsiteX0" fmla="*/ 0 w 5456238"/>
              <a:gd name="connsiteY0" fmla="*/ 6950587 h 6950587"/>
              <a:gd name="connsiteX1" fmla="*/ 34320 w 5456238"/>
              <a:gd name="connsiteY1" fmla="*/ 0 h 6950587"/>
              <a:gd name="connsiteX2" fmla="*/ 2835077 w 5456238"/>
              <a:gd name="connsiteY2" fmla="*/ 2874 h 6950587"/>
              <a:gd name="connsiteX3" fmla="*/ 5456238 w 5456238"/>
              <a:gd name="connsiteY3" fmla="*/ 6950587 h 6950587"/>
              <a:gd name="connsiteX4" fmla="*/ 0 w 5456238"/>
              <a:gd name="connsiteY4" fmla="*/ 6950587 h 6950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6238" h="6950587">
                <a:moveTo>
                  <a:pt x="0" y="6950587"/>
                </a:moveTo>
                <a:lnTo>
                  <a:pt x="34320" y="0"/>
                </a:lnTo>
                <a:lnTo>
                  <a:pt x="2835077" y="2874"/>
                </a:lnTo>
                <a:lnTo>
                  <a:pt x="5456238" y="6950587"/>
                </a:lnTo>
                <a:lnTo>
                  <a:pt x="0" y="6950587"/>
                </a:lnTo>
                <a:close/>
              </a:path>
            </a:pathLst>
          </a:custGeom>
          <a:solidFill>
            <a:schemeClr val="bg1">
              <a:alpha val="60000"/>
            </a:schemeClr>
          </a:solidFill>
        </p:spPr>
        <p:txBody>
          <a:bodyPr/>
          <a:lstStyle>
            <a:lvl1pPr>
              <a:defRPr baseline="0"/>
            </a:lvl1pPr>
          </a:lstStyle>
          <a:p>
            <a:pPr lvl="0"/>
            <a:r>
              <a:rPr lang="en-US"/>
              <a:t> </a:t>
            </a:r>
          </a:p>
        </p:txBody>
      </p:sp>
      <p:sp>
        <p:nvSpPr>
          <p:cNvPr id="3" name="Ondertitel 2"/>
          <p:cNvSpPr>
            <a:spLocks noGrp="1"/>
          </p:cNvSpPr>
          <p:nvPr>
            <p:ph type="subTitle" idx="1" hasCustomPrompt="1"/>
          </p:nvPr>
        </p:nvSpPr>
        <p:spPr>
          <a:xfrm>
            <a:off x="731838" y="2532948"/>
            <a:ext cx="4310091"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Ondertitel van de presentatie</a:t>
            </a:r>
          </a:p>
        </p:txBody>
      </p:sp>
      <p:sp>
        <p:nvSpPr>
          <p:cNvPr id="4" name="Titel 3"/>
          <p:cNvSpPr>
            <a:spLocks noGrp="1"/>
          </p:cNvSpPr>
          <p:nvPr>
            <p:ph type="title" hasCustomPrompt="1"/>
          </p:nvPr>
        </p:nvSpPr>
        <p:spPr>
          <a:xfrm>
            <a:off x="731838" y="2057160"/>
            <a:ext cx="5341547" cy="424150"/>
          </a:xfrm>
        </p:spPr>
        <p:txBody>
          <a:bodyPr tIns="36000" rIns="90000" bIns="0"/>
          <a:lstStyle>
            <a:lvl1pPr>
              <a:defRPr sz="2800" strike="noStrike" baseline="0"/>
            </a:lvl1pPr>
          </a:lstStyle>
          <a:p>
            <a:r>
              <a:rPr lang="nl-NL"/>
              <a:t>titel van de presentatie</a:t>
            </a:r>
          </a:p>
        </p:txBody>
      </p:sp>
      <p:sp>
        <p:nvSpPr>
          <p:cNvPr id="6" name="Tijdelijke aanduiding voor tekst 5"/>
          <p:cNvSpPr>
            <a:spLocks noGrp="1"/>
          </p:cNvSpPr>
          <p:nvPr>
            <p:ph type="body" sz="quarter" idx="13" hasCustomPrompt="1"/>
          </p:nvPr>
        </p:nvSpPr>
        <p:spPr>
          <a:xfrm>
            <a:off x="731838" y="4123235"/>
            <a:ext cx="2397601" cy="294302"/>
          </a:xfrm>
          <a:solidFill>
            <a:schemeClr val="bg1">
              <a:lumMod val="85000"/>
              <a:alpha val="92000"/>
            </a:schemeClr>
          </a:solidFill>
        </p:spPr>
        <p:txBody>
          <a:bodyPr wrap="none" tIns="36000" bIns="36000">
            <a:spAutoFit/>
          </a:bodyPr>
          <a:lstStyle>
            <a:lvl1pPr>
              <a:defRPr>
                <a:solidFill>
                  <a:schemeClr val="tx1"/>
                </a:solidFill>
              </a:defRPr>
            </a:lvl1pPr>
          </a:lstStyle>
          <a:p>
            <a:pPr lvl="0"/>
            <a:r>
              <a:rPr lang="nl-NL"/>
              <a:t>Naam van de spreker</a:t>
            </a:r>
          </a:p>
        </p:txBody>
      </p:sp>
      <p:sp>
        <p:nvSpPr>
          <p:cNvPr id="19" name="Text Placeholder 4"/>
          <p:cNvSpPr>
            <a:spLocks noGrp="1"/>
          </p:cNvSpPr>
          <p:nvPr>
            <p:ph type="body" sz="quarter" idx="16" hasCustomPrompt="1"/>
          </p:nvPr>
        </p:nvSpPr>
        <p:spPr>
          <a:xfrm rot="10800000">
            <a:off x="8830367" y="-88986"/>
            <a:ext cx="3406702" cy="6993230"/>
          </a:xfrm>
          <a:custGeom>
            <a:avLst/>
            <a:gdLst>
              <a:gd name="connsiteX0" fmla="*/ 0 w 5456238"/>
              <a:gd name="connsiteY0" fmla="*/ 14160500 h 14160500"/>
              <a:gd name="connsiteX1" fmla="*/ 0 w 5456238"/>
              <a:gd name="connsiteY1" fmla="*/ 0 h 14160500"/>
              <a:gd name="connsiteX2" fmla="*/ 5456238 w 5456238"/>
              <a:gd name="connsiteY2" fmla="*/ 14160500 h 14160500"/>
              <a:gd name="connsiteX3" fmla="*/ 0 w 5456238"/>
              <a:gd name="connsiteY3" fmla="*/ 14160500 h 14160500"/>
              <a:gd name="connsiteX0" fmla="*/ 0 w 5456238"/>
              <a:gd name="connsiteY0" fmla="*/ 14160500 h 14160500"/>
              <a:gd name="connsiteX1" fmla="*/ 0 w 5456238"/>
              <a:gd name="connsiteY1" fmla="*/ 0 h 14160500"/>
              <a:gd name="connsiteX2" fmla="*/ 2080048 w 5456238"/>
              <a:gd name="connsiteY2" fmla="*/ 5393142 h 14160500"/>
              <a:gd name="connsiteX3" fmla="*/ 5456238 w 5456238"/>
              <a:gd name="connsiteY3" fmla="*/ 14160500 h 14160500"/>
              <a:gd name="connsiteX4" fmla="*/ 0 w 5456238"/>
              <a:gd name="connsiteY4" fmla="*/ 14160500 h 14160500"/>
              <a:gd name="connsiteX0" fmla="*/ 0 w 5456238"/>
              <a:gd name="connsiteY0" fmla="*/ 14160500 h 14160500"/>
              <a:gd name="connsiteX1" fmla="*/ 0 w 5456238"/>
              <a:gd name="connsiteY1" fmla="*/ 0 h 14160500"/>
              <a:gd name="connsiteX2" fmla="*/ 2766438 w 5456238"/>
              <a:gd name="connsiteY2" fmla="*/ 7041122 h 14160500"/>
              <a:gd name="connsiteX3" fmla="*/ 5456238 w 5456238"/>
              <a:gd name="connsiteY3" fmla="*/ 14160500 h 14160500"/>
              <a:gd name="connsiteX4" fmla="*/ 0 w 5456238"/>
              <a:gd name="connsiteY4" fmla="*/ 14160500 h 14160500"/>
              <a:gd name="connsiteX0" fmla="*/ 0 w 5456238"/>
              <a:gd name="connsiteY0" fmla="*/ 14160500 h 14160500"/>
              <a:gd name="connsiteX1" fmla="*/ 0 w 5456238"/>
              <a:gd name="connsiteY1" fmla="*/ 0 h 14160500"/>
              <a:gd name="connsiteX2" fmla="*/ 2800758 w 5456238"/>
              <a:gd name="connsiteY2" fmla="*/ 7144121 h 14160500"/>
              <a:gd name="connsiteX3" fmla="*/ 5456238 w 5456238"/>
              <a:gd name="connsiteY3" fmla="*/ 14160500 h 14160500"/>
              <a:gd name="connsiteX4" fmla="*/ 0 w 5456238"/>
              <a:gd name="connsiteY4" fmla="*/ 14160500 h 14160500"/>
              <a:gd name="connsiteX0" fmla="*/ 0 w 5456238"/>
              <a:gd name="connsiteY0" fmla="*/ 7122252 h 7122252"/>
              <a:gd name="connsiteX1" fmla="*/ 0 w 5456238"/>
              <a:gd name="connsiteY1" fmla="*/ 0 h 7122252"/>
              <a:gd name="connsiteX2" fmla="*/ 2800758 w 5456238"/>
              <a:gd name="connsiteY2" fmla="*/ 105873 h 7122252"/>
              <a:gd name="connsiteX3" fmla="*/ 5456238 w 5456238"/>
              <a:gd name="connsiteY3" fmla="*/ 7122252 h 7122252"/>
              <a:gd name="connsiteX4" fmla="*/ 0 w 5456238"/>
              <a:gd name="connsiteY4" fmla="*/ 7122252 h 7122252"/>
              <a:gd name="connsiteX0" fmla="*/ 0 w 5456238"/>
              <a:gd name="connsiteY0" fmla="*/ 7122252 h 7122252"/>
              <a:gd name="connsiteX1" fmla="*/ 0 w 5456238"/>
              <a:gd name="connsiteY1" fmla="*/ 0 h 7122252"/>
              <a:gd name="connsiteX2" fmla="*/ 2835077 w 5456238"/>
              <a:gd name="connsiteY2" fmla="*/ 174539 h 7122252"/>
              <a:gd name="connsiteX3" fmla="*/ 5456238 w 5456238"/>
              <a:gd name="connsiteY3" fmla="*/ 7122252 h 7122252"/>
              <a:gd name="connsiteX4" fmla="*/ 0 w 5456238"/>
              <a:gd name="connsiteY4" fmla="*/ 7122252 h 7122252"/>
              <a:gd name="connsiteX0" fmla="*/ 0 w 5456238"/>
              <a:gd name="connsiteY0" fmla="*/ 7053586 h 7053586"/>
              <a:gd name="connsiteX1" fmla="*/ 34320 w 5456238"/>
              <a:gd name="connsiteY1" fmla="*/ 0 h 7053586"/>
              <a:gd name="connsiteX2" fmla="*/ 2835077 w 5456238"/>
              <a:gd name="connsiteY2" fmla="*/ 105873 h 7053586"/>
              <a:gd name="connsiteX3" fmla="*/ 5456238 w 5456238"/>
              <a:gd name="connsiteY3" fmla="*/ 7053586 h 7053586"/>
              <a:gd name="connsiteX4" fmla="*/ 0 w 5456238"/>
              <a:gd name="connsiteY4" fmla="*/ 7053586 h 7053586"/>
              <a:gd name="connsiteX0" fmla="*/ 68638 w 5524876"/>
              <a:gd name="connsiteY0" fmla="*/ 7019253 h 7019253"/>
              <a:gd name="connsiteX1" fmla="*/ 0 w 5524876"/>
              <a:gd name="connsiteY1" fmla="*/ 0 h 7019253"/>
              <a:gd name="connsiteX2" fmla="*/ 2903715 w 5524876"/>
              <a:gd name="connsiteY2" fmla="*/ 71540 h 7019253"/>
              <a:gd name="connsiteX3" fmla="*/ 5524876 w 5524876"/>
              <a:gd name="connsiteY3" fmla="*/ 7019253 h 7019253"/>
              <a:gd name="connsiteX4" fmla="*/ 68638 w 5524876"/>
              <a:gd name="connsiteY4" fmla="*/ 7019253 h 7019253"/>
              <a:gd name="connsiteX0" fmla="*/ 0 w 5456238"/>
              <a:gd name="connsiteY0" fmla="*/ 6950587 h 6950587"/>
              <a:gd name="connsiteX1" fmla="*/ 34320 w 5456238"/>
              <a:gd name="connsiteY1" fmla="*/ 0 h 6950587"/>
              <a:gd name="connsiteX2" fmla="*/ 2835077 w 5456238"/>
              <a:gd name="connsiteY2" fmla="*/ 2874 h 6950587"/>
              <a:gd name="connsiteX3" fmla="*/ 5456238 w 5456238"/>
              <a:gd name="connsiteY3" fmla="*/ 6950587 h 6950587"/>
              <a:gd name="connsiteX4" fmla="*/ 0 w 5456238"/>
              <a:gd name="connsiteY4" fmla="*/ 6950587 h 6950587"/>
              <a:gd name="connsiteX0" fmla="*/ 2048480 w 5421918"/>
              <a:gd name="connsiteY0" fmla="*/ 6975987 h 6975987"/>
              <a:gd name="connsiteX1" fmla="*/ 0 w 5421918"/>
              <a:gd name="connsiteY1" fmla="*/ 0 h 6975987"/>
              <a:gd name="connsiteX2" fmla="*/ 2800757 w 5421918"/>
              <a:gd name="connsiteY2" fmla="*/ 2874 h 6975987"/>
              <a:gd name="connsiteX3" fmla="*/ 5421918 w 5421918"/>
              <a:gd name="connsiteY3" fmla="*/ 6950587 h 6975987"/>
              <a:gd name="connsiteX4" fmla="*/ 2048480 w 5421918"/>
              <a:gd name="connsiteY4" fmla="*/ 6975987 h 6975987"/>
              <a:gd name="connsiteX0" fmla="*/ 92680 w 3466118"/>
              <a:gd name="connsiteY0" fmla="*/ 7026787 h 7026787"/>
              <a:gd name="connsiteX1" fmla="*/ 0 w 3466118"/>
              <a:gd name="connsiteY1" fmla="*/ 0 h 7026787"/>
              <a:gd name="connsiteX2" fmla="*/ 844957 w 3466118"/>
              <a:gd name="connsiteY2" fmla="*/ 53674 h 7026787"/>
              <a:gd name="connsiteX3" fmla="*/ 3466118 w 3466118"/>
              <a:gd name="connsiteY3" fmla="*/ 7001387 h 7026787"/>
              <a:gd name="connsiteX4" fmla="*/ 92680 w 3466118"/>
              <a:gd name="connsiteY4" fmla="*/ 7026787 h 7026787"/>
              <a:gd name="connsiteX0" fmla="*/ 67280 w 3440718"/>
              <a:gd name="connsiteY0" fmla="*/ 6973113 h 6973113"/>
              <a:gd name="connsiteX1" fmla="*/ 0 w 3440718"/>
              <a:gd name="connsiteY1" fmla="*/ 47926 h 6973113"/>
              <a:gd name="connsiteX2" fmla="*/ 819557 w 3440718"/>
              <a:gd name="connsiteY2" fmla="*/ 0 h 6973113"/>
              <a:gd name="connsiteX3" fmla="*/ 3440718 w 3440718"/>
              <a:gd name="connsiteY3" fmla="*/ 6947713 h 6973113"/>
              <a:gd name="connsiteX4" fmla="*/ 67280 w 3440718"/>
              <a:gd name="connsiteY4" fmla="*/ 6973113 h 6973113"/>
              <a:gd name="connsiteX0" fmla="*/ 759956 w 4133394"/>
              <a:gd name="connsiteY0" fmla="*/ 7146810 h 7146810"/>
              <a:gd name="connsiteX1" fmla="*/ 0 w 4133394"/>
              <a:gd name="connsiteY1" fmla="*/ 0 h 7146810"/>
              <a:gd name="connsiteX2" fmla="*/ 692676 w 4133394"/>
              <a:gd name="connsiteY2" fmla="*/ 221623 h 7146810"/>
              <a:gd name="connsiteX3" fmla="*/ 1512233 w 4133394"/>
              <a:gd name="connsiteY3" fmla="*/ 173697 h 7146810"/>
              <a:gd name="connsiteX4" fmla="*/ 4133394 w 4133394"/>
              <a:gd name="connsiteY4" fmla="*/ 7121410 h 7146810"/>
              <a:gd name="connsiteX5" fmla="*/ 759956 w 4133394"/>
              <a:gd name="connsiteY5" fmla="*/ 7146810 h 7146810"/>
              <a:gd name="connsiteX0" fmla="*/ 307545 w 3680983"/>
              <a:gd name="connsiteY0" fmla="*/ 6973113 h 6973113"/>
              <a:gd name="connsiteX1" fmla="*/ 240265 w 3680983"/>
              <a:gd name="connsiteY1" fmla="*/ 47926 h 6973113"/>
              <a:gd name="connsiteX2" fmla="*/ 1059822 w 3680983"/>
              <a:gd name="connsiteY2" fmla="*/ 0 h 6973113"/>
              <a:gd name="connsiteX3" fmla="*/ 3680983 w 3680983"/>
              <a:gd name="connsiteY3" fmla="*/ 6947713 h 6973113"/>
              <a:gd name="connsiteX4" fmla="*/ 307545 w 3680983"/>
              <a:gd name="connsiteY4" fmla="*/ 6973113 h 6973113"/>
              <a:gd name="connsiteX0" fmla="*/ 303537 w 3688314"/>
              <a:gd name="connsiteY0" fmla="*/ 6984454 h 6984454"/>
              <a:gd name="connsiteX1" fmla="*/ 247596 w 3688314"/>
              <a:gd name="connsiteY1" fmla="*/ 47926 h 6984454"/>
              <a:gd name="connsiteX2" fmla="*/ 1067153 w 3688314"/>
              <a:gd name="connsiteY2" fmla="*/ 0 h 6984454"/>
              <a:gd name="connsiteX3" fmla="*/ 3688314 w 3688314"/>
              <a:gd name="connsiteY3" fmla="*/ 6947713 h 6984454"/>
              <a:gd name="connsiteX4" fmla="*/ 303537 w 3688314"/>
              <a:gd name="connsiteY4" fmla="*/ 6984454 h 6984454"/>
              <a:gd name="connsiteX0" fmla="*/ 104578 w 3489355"/>
              <a:gd name="connsiteY0" fmla="*/ 6984454 h 6984454"/>
              <a:gd name="connsiteX1" fmla="*/ 48637 w 3489355"/>
              <a:gd name="connsiteY1" fmla="*/ 47926 h 6984454"/>
              <a:gd name="connsiteX2" fmla="*/ 868194 w 3489355"/>
              <a:gd name="connsiteY2" fmla="*/ 0 h 6984454"/>
              <a:gd name="connsiteX3" fmla="*/ 3489355 w 3489355"/>
              <a:gd name="connsiteY3" fmla="*/ 6947713 h 6984454"/>
              <a:gd name="connsiteX4" fmla="*/ 104578 w 3489355"/>
              <a:gd name="connsiteY4" fmla="*/ 6984454 h 6984454"/>
              <a:gd name="connsiteX0" fmla="*/ 55941 w 3440718"/>
              <a:gd name="connsiteY0" fmla="*/ 6984454 h 6984454"/>
              <a:gd name="connsiteX1" fmla="*/ 0 w 3440718"/>
              <a:gd name="connsiteY1" fmla="*/ 47926 h 6984454"/>
              <a:gd name="connsiteX2" fmla="*/ 819557 w 3440718"/>
              <a:gd name="connsiteY2" fmla="*/ 0 h 6984454"/>
              <a:gd name="connsiteX3" fmla="*/ 3440718 w 3440718"/>
              <a:gd name="connsiteY3" fmla="*/ 6947713 h 6984454"/>
              <a:gd name="connsiteX4" fmla="*/ 55941 w 3440718"/>
              <a:gd name="connsiteY4" fmla="*/ 6984454 h 6984454"/>
              <a:gd name="connsiteX0" fmla="*/ 55941 w 3440718"/>
              <a:gd name="connsiteY0" fmla="*/ 7004570 h 7004570"/>
              <a:gd name="connsiteX1" fmla="*/ 0 w 3440718"/>
              <a:gd name="connsiteY1" fmla="*/ 0 h 7004570"/>
              <a:gd name="connsiteX2" fmla="*/ 819557 w 3440718"/>
              <a:gd name="connsiteY2" fmla="*/ 20116 h 7004570"/>
              <a:gd name="connsiteX3" fmla="*/ 3440718 w 3440718"/>
              <a:gd name="connsiteY3" fmla="*/ 6967829 h 7004570"/>
              <a:gd name="connsiteX4" fmla="*/ 55941 w 3440718"/>
              <a:gd name="connsiteY4" fmla="*/ 7004570 h 7004570"/>
              <a:gd name="connsiteX0" fmla="*/ 21925 w 3406702"/>
              <a:gd name="connsiteY0" fmla="*/ 6984454 h 6984454"/>
              <a:gd name="connsiteX1" fmla="*/ 0 w 3406702"/>
              <a:gd name="connsiteY1" fmla="*/ 36585 h 6984454"/>
              <a:gd name="connsiteX2" fmla="*/ 785541 w 3406702"/>
              <a:gd name="connsiteY2" fmla="*/ 0 h 6984454"/>
              <a:gd name="connsiteX3" fmla="*/ 3406702 w 3406702"/>
              <a:gd name="connsiteY3" fmla="*/ 6947713 h 6984454"/>
              <a:gd name="connsiteX4" fmla="*/ 21925 w 3406702"/>
              <a:gd name="connsiteY4" fmla="*/ 6984454 h 6984454"/>
              <a:gd name="connsiteX0" fmla="*/ 21925 w 3406702"/>
              <a:gd name="connsiteY0" fmla="*/ 7004570 h 7004570"/>
              <a:gd name="connsiteX1" fmla="*/ 0 w 3406702"/>
              <a:gd name="connsiteY1" fmla="*/ 0 h 7004570"/>
              <a:gd name="connsiteX2" fmla="*/ 785541 w 3406702"/>
              <a:gd name="connsiteY2" fmla="*/ 20116 h 7004570"/>
              <a:gd name="connsiteX3" fmla="*/ 3406702 w 3406702"/>
              <a:gd name="connsiteY3" fmla="*/ 6967829 h 7004570"/>
              <a:gd name="connsiteX4" fmla="*/ 21925 w 3406702"/>
              <a:gd name="connsiteY4" fmla="*/ 7004570 h 7004570"/>
              <a:gd name="connsiteX0" fmla="*/ 21925 w 3406702"/>
              <a:gd name="connsiteY0" fmla="*/ 6993230 h 6993230"/>
              <a:gd name="connsiteX1" fmla="*/ 0 w 3406702"/>
              <a:gd name="connsiteY1" fmla="*/ 0 h 6993230"/>
              <a:gd name="connsiteX2" fmla="*/ 785541 w 3406702"/>
              <a:gd name="connsiteY2" fmla="*/ 8776 h 6993230"/>
              <a:gd name="connsiteX3" fmla="*/ 3406702 w 3406702"/>
              <a:gd name="connsiteY3" fmla="*/ 6956489 h 6993230"/>
              <a:gd name="connsiteX4" fmla="*/ 21925 w 3406702"/>
              <a:gd name="connsiteY4" fmla="*/ 6993230 h 6993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6702" h="6993230">
                <a:moveTo>
                  <a:pt x="21925" y="6993230"/>
                </a:moveTo>
                <a:cubicBezTo>
                  <a:pt x="14617" y="4677274"/>
                  <a:pt x="7308" y="2315956"/>
                  <a:pt x="0" y="0"/>
                </a:cubicBezTo>
                <a:lnTo>
                  <a:pt x="785541" y="8776"/>
                </a:lnTo>
                <a:lnTo>
                  <a:pt x="3406702" y="6956489"/>
                </a:lnTo>
                <a:lnTo>
                  <a:pt x="21925" y="6993230"/>
                </a:lnTo>
                <a:close/>
              </a:path>
            </a:pathLst>
          </a:custGeom>
          <a:solidFill>
            <a:schemeClr val="bg1">
              <a:alpha val="60000"/>
            </a:schemeClr>
          </a:solidFill>
        </p:spPr>
        <p:txBody>
          <a:bodyPr/>
          <a:lstStyle>
            <a:lvl1pPr>
              <a:defRPr baseline="0"/>
            </a:lvl1pPr>
          </a:lstStyle>
          <a:p>
            <a:pPr lvl="0"/>
            <a:r>
              <a:rPr lang="en-US"/>
              <a:t> </a:t>
            </a:r>
          </a:p>
        </p:txBody>
      </p:sp>
      <p:sp>
        <p:nvSpPr>
          <p:cNvPr id="22" name="Text Placeholder 20"/>
          <p:cNvSpPr>
            <a:spLocks noGrp="1"/>
          </p:cNvSpPr>
          <p:nvPr>
            <p:ph type="body" sz="quarter" idx="17" hasCustomPrompt="1"/>
          </p:nvPr>
        </p:nvSpPr>
        <p:spPr>
          <a:xfrm rot="10800000">
            <a:off x="11009219" y="709339"/>
            <a:ext cx="1198801" cy="3112446"/>
          </a:xfrm>
          <a:prstGeom prst="rtTriangle">
            <a:avLst/>
          </a:prstGeom>
          <a:solidFill>
            <a:schemeClr val="accent2"/>
          </a:solidFill>
        </p:spPr>
        <p:txBody>
          <a:bodyPr/>
          <a:lstStyle>
            <a:lvl5pPr marL="1244600" indent="0">
              <a:buNone/>
              <a:defRPr baseline="0"/>
            </a:lvl5pPr>
          </a:lstStyle>
          <a:p>
            <a:pPr lvl="4"/>
            <a:r>
              <a:rPr lang="en-US"/>
              <a:t> </a:t>
            </a:r>
          </a:p>
        </p:txBody>
      </p:sp>
      <p:sp>
        <p:nvSpPr>
          <p:cNvPr id="17" name="Tijdelijke aanduiding voor tekst 16"/>
          <p:cNvSpPr>
            <a:spLocks noGrp="1"/>
          </p:cNvSpPr>
          <p:nvPr>
            <p:ph type="body" sz="quarter" idx="14" hasCustomPrompt="1"/>
          </p:nvPr>
        </p:nvSpPr>
        <p:spPr>
          <a:xfrm>
            <a:off x="595254" y="268585"/>
            <a:ext cx="3355200" cy="1184400"/>
          </a:xfrm>
          <a:blipFill>
            <a:blip r:embed="rId2"/>
            <a:stretch>
              <a:fillRect/>
            </a:stretch>
          </a:blipFill>
        </p:spPr>
        <p:txBody>
          <a:bodyPr/>
          <a:lstStyle/>
          <a:p>
            <a:pPr lvl="0"/>
            <a:r>
              <a:rPr lang="en-GB"/>
              <a:t> </a:t>
            </a:r>
          </a:p>
        </p:txBody>
      </p:sp>
    </p:spTree>
    <p:extLst>
      <p:ext uri="{BB962C8B-B14F-4D97-AF65-F5344CB8AC3E}">
        <p14:creationId xmlns:p14="http://schemas.microsoft.com/office/powerpoint/2010/main" val="1116013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scherm zonder foto - grijze ondertitel">
    <p:bg>
      <p:bgPr>
        <a:gradFill>
          <a:gsLst>
            <a:gs pos="0">
              <a:schemeClr val="bg1">
                <a:tint val="93000"/>
                <a:satMod val="150000"/>
                <a:shade val="98000"/>
                <a:lumMod val="102000"/>
              </a:schemeClr>
            </a:gs>
            <a:gs pos="79000">
              <a:schemeClr val="bg1">
                <a:tint val="98000"/>
                <a:satMod val="130000"/>
                <a:shade val="90000"/>
                <a:lumMod val="12000"/>
                <a:lumOff val="88000"/>
              </a:schemeClr>
            </a:gs>
            <a:gs pos="92000">
              <a:schemeClr val="bg1">
                <a:lumMod val="93000"/>
              </a:schemeClr>
            </a:gs>
          </a:gsLst>
          <a:lin ang="5400000" scaled="0"/>
        </a:gradFill>
        <a:effectLst/>
      </p:bgPr>
    </p:bg>
    <p:spTree>
      <p:nvGrpSpPr>
        <p:cNvPr id="1" name=""/>
        <p:cNvGrpSpPr/>
        <p:nvPr/>
      </p:nvGrpSpPr>
      <p:grpSpPr>
        <a:xfrm>
          <a:off x="0" y="0"/>
          <a:ext cx="0" cy="0"/>
          <a:chOff x="0" y="0"/>
          <a:chExt cx="0" cy="0"/>
        </a:xfrm>
      </p:grpSpPr>
      <p:sp>
        <p:nvSpPr>
          <p:cNvPr id="3" name="Ondertitel 2"/>
          <p:cNvSpPr>
            <a:spLocks noGrp="1"/>
          </p:cNvSpPr>
          <p:nvPr>
            <p:ph type="subTitle" idx="1" hasCustomPrompt="1"/>
          </p:nvPr>
        </p:nvSpPr>
        <p:spPr>
          <a:xfrm>
            <a:off x="731838" y="2532948"/>
            <a:ext cx="4310091" cy="335852"/>
          </a:xfrm>
          <a:solidFill>
            <a:schemeClr val="bg1">
              <a:lumMod val="85000"/>
            </a:schemeClr>
          </a:solidFill>
        </p:spPr>
        <p:txBody>
          <a:bodyPr wrap="none" lIns="0" tIns="36000" bIns="36000" anchor="t" anchorCtr="0">
            <a:spAutoFit/>
          </a:bodyPr>
          <a:lstStyle>
            <a:lvl1pPr marL="96838" indent="0" algn="l">
              <a:buNone/>
              <a:tabLst/>
              <a:defRPr lang="nl-NL" sz="1800" kern="1200" cap="all" baseline="0" dirty="0" smtClean="0">
                <a:solidFill>
                  <a:schemeClr val="tx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Ondertitel van de presentatie</a:t>
            </a:r>
          </a:p>
        </p:txBody>
      </p:sp>
      <p:sp>
        <p:nvSpPr>
          <p:cNvPr id="6" name="Tijdelijke aanduiding voor tekst 5"/>
          <p:cNvSpPr>
            <a:spLocks noGrp="1"/>
          </p:cNvSpPr>
          <p:nvPr>
            <p:ph type="body" sz="quarter" idx="13" hasCustomPrompt="1"/>
          </p:nvPr>
        </p:nvSpPr>
        <p:spPr>
          <a:xfrm>
            <a:off x="731838" y="3592297"/>
            <a:ext cx="4137025" cy="374221"/>
          </a:xfrm>
        </p:spPr>
        <p:txBody>
          <a:bodyPr/>
          <a:lstStyle/>
          <a:p>
            <a:pPr lvl="0"/>
            <a:r>
              <a:rPr lang="nl-NL"/>
              <a:t>Naam van de spreker</a:t>
            </a:r>
          </a:p>
        </p:txBody>
      </p:sp>
      <p:sp>
        <p:nvSpPr>
          <p:cNvPr id="8" name="Titel 3"/>
          <p:cNvSpPr>
            <a:spLocks noGrp="1"/>
          </p:cNvSpPr>
          <p:nvPr>
            <p:ph type="title" hasCustomPrompt="1"/>
          </p:nvPr>
        </p:nvSpPr>
        <p:spPr>
          <a:xfrm>
            <a:off x="731838" y="2057160"/>
            <a:ext cx="5396074" cy="424150"/>
          </a:xfrm>
        </p:spPr>
        <p:txBody>
          <a:bodyPr tIns="36000" bIns="0"/>
          <a:lstStyle>
            <a:lvl1pPr>
              <a:defRPr sz="2800" strike="noStrike" baseline="0"/>
            </a:lvl1pPr>
          </a:lstStyle>
          <a:p>
            <a:r>
              <a:rPr lang="nl-NL"/>
              <a:t>titel van de presentatie</a:t>
            </a:r>
          </a:p>
        </p:txBody>
      </p:sp>
      <p:sp>
        <p:nvSpPr>
          <p:cNvPr id="13" name="Vrije vorm 12"/>
          <p:cNvSpPr/>
          <p:nvPr userDrawn="1"/>
        </p:nvSpPr>
        <p:spPr>
          <a:xfrm>
            <a:off x="11869296" y="698404"/>
            <a:ext cx="322704" cy="828480"/>
          </a:xfrm>
          <a:custGeom>
            <a:avLst/>
            <a:gdLst>
              <a:gd name="connsiteX0" fmla="*/ 0 w 1960775"/>
              <a:gd name="connsiteY0" fmla="*/ 0 h 5033913"/>
              <a:gd name="connsiteX1" fmla="*/ 0 w 1960775"/>
              <a:gd name="connsiteY1" fmla="*/ 0 h 5033913"/>
              <a:gd name="connsiteX2" fmla="*/ 1960775 w 1960775"/>
              <a:gd name="connsiteY2" fmla="*/ 0 h 5033913"/>
              <a:gd name="connsiteX3" fmla="*/ 1960775 w 1960775"/>
              <a:gd name="connsiteY3" fmla="*/ 5033913 h 5033913"/>
              <a:gd name="connsiteX4" fmla="*/ 0 w 1960775"/>
              <a:gd name="connsiteY4" fmla="*/ 0 h 50339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775" h="5033913">
                <a:moveTo>
                  <a:pt x="0" y="0"/>
                </a:moveTo>
                <a:lnTo>
                  <a:pt x="0" y="0"/>
                </a:lnTo>
                <a:lnTo>
                  <a:pt x="1960775" y="0"/>
                </a:lnTo>
                <a:lnTo>
                  <a:pt x="1960775" y="5033913"/>
                </a:lnTo>
                <a:lnTo>
                  <a:pt x="0" y="0"/>
                </a:lnTo>
                <a:close/>
              </a:path>
            </a:pathLst>
          </a:cu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scherm zonder foto - zwarte ondertitel">
    <p:bg>
      <p:bgPr>
        <a:gradFill>
          <a:gsLst>
            <a:gs pos="0">
              <a:schemeClr val="bg1">
                <a:tint val="93000"/>
                <a:satMod val="150000"/>
                <a:shade val="98000"/>
                <a:lumMod val="102000"/>
              </a:schemeClr>
            </a:gs>
            <a:gs pos="79000">
              <a:schemeClr val="bg1">
                <a:tint val="98000"/>
                <a:satMod val="130000"/>
                <a:shade val="90000"/>
                <a:lumMod val="12000"/>
                <a:lumOff val="88000"/>
              </a:schemeClr>
            </a:gs>
            <a:gs pos="92000">
              <a:schemeClr val="bg1">
                <a:lumMod val="93000"/>
              </a:schemeClr>
            </a:gs>
          </a:gsLst>
          <a:lin ang="5400000" scaled="0"/>
        </a:gradFill>
        <a:effectLst/>
      </p:bgPr>
    </p:bg>
    <p:spTree>
      <p:nvGrpSpPr>
        <p:cNvPr id="1" name=""/>
        <p:cNvGrpSpPr/>
        <p:nvPr/>
      </p:nvGrpSpPr>
      <p:grpSpPr>
        <a:xfrm>
          <a:off x="0" y="0"/>
          <a:ext cx="0" cy="0"/>
          <a:chOff x="0" y="0"/>
          <a:chExt cx="0" cy="0"/>
        </a:xfrm>
      </p:grpSpPr>
      <p:sp>
        <p:nvSpPr>
          <p:cNvPr id="3" name="Ondertitel 2"/>
          <p:cNvSpPr>
            <a:spLocks noGrp="1"/>
          </p:cNvSpPr>
          <p:nvPr>
            <p:ph type="subTitle" idx="1" hasCustomPrompt="1"/>
          </p:nvPr>
        </p:nvSpPr>
        <p:spPr>
          <a:xfrm>
            <a:off x="731838" y="2532948"/>
            <a:ext cx="4310091" cy="335852"/>
          </a:xfrm>
          <a:solidFill>
            <a:schemeClr val="tx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Ondertitel van de presentatie</a:t>
            </a:r>
          </a:p>
        </p:txBody>
      </p:sp>
      <p:sp>
        <p:nvSpPr>
          <p:cNvPr id="4" name="Titel 3"/>
          <p:cNvSpPr>
            <a:spLocks noGrp="1"/>
          </p:cNvSpPr>
          <p:nvPr>
            <p:ph type="title" hasCustomPrompt="1"/>
          </p:nvPr>
        </p:nvSpPr>
        <p:spPr>
          <a:xfrm>
            <a:off x="731838" y="2057160"/>
            <a:ext cx="5396074" cy="424150"/>
          </a:xfrm>
        </p:spPr>
        <p:txBody>
          <a:bodyPr tIns="36000" bIns="0"/>
          <a:lstStyle>
            <a:lvl1pPr>
              <a:defRPr sz="2800" strike="noStrike" baseline="0"/>
            </a:lvl1pPr>
          </a:lstStyle>
          <a:p>
            <a:r>
              <a:rPr lang="nl-NL"/>
              <a:t>titel van de presentatie</a:t>
            </a:r>
          </a:p>
        </p:txBody>
      </p:sp>
      <p:sp>
        <p:nvSpPr>
          <p:cNvPr id="6" name="Tijdelijke aanduiding voor tekst 5"/>
          <p:cNvSpPr>
            <a:spLocks noGrp="1"/>
          </p:cNvSpPr>
          <p:nvPr>
            <p:ph type="body" sz="quarter" idx="13" hasCustomPrompt="1"/>
          </p:nvPr>
        </p:nvSpPr>
        <p:spPr>
          <a:xfrm>
            <a:off x="731838" y="3592297"/>
            <a:ext cx="4137025" cy="374221"/>
          </a:xfrm>
        </p:spPr>
        <p:txBody>
          <a:bodyPr/>
          <a:lstStyle/>
          <a:p>
            <a:pPr lvl="0"/>
            <a:r>
              <a:rPr lang="nl-NL"/>
              <a:t>Naam van de spreker</a:t>
            </a:r>
          </a:p>
        </p:txBody>
      </p:sp>
      <p:sp>
        <p:nvSpPr>
          <p:cNvPr id="10" name="Vrije vorm 9"/>
          <p:cNvSpPr/>
          <p:nvPr userDrawn="1"/>
        </p:nvSpPr>
        <p:spPr>
          <a:xfrm>
            <a:off x="11869296" y="698404"/>
            <a:ext cx="322704" cy="828480"/>
          </a:xfrm>
          <a:custGeom>
            <a:avLst/>
            <a:gdLst>
              <a:gd name="connsiteX0" fmla="*/ 0 w 1960775"/>
              <a:gd name="connsiteY0" fmla="*/ 0 h 5033913"/>
              <a:gd name="connsiteX1" fmla="*/ 0 w 1960775"/>
              <a:gd name="connsiteY1" fmla="*/ 0 h 5033913"/>
              <a:gd name="connsiteX2" fmla="*/ 1960775 w 1960775"/>
              <a:gd name="connsiteY2" fmla="*/ 0 h 5033913"/>
              <a:gd name="connsiteX3" fmla="*/ 1960775 w 1960775"/>
              <a:gd name="connsiteY3" fmla="*/ 5033913 h 5033913"/>
              <a:gd name="connsiteX4" fmla="*/ 0 w 1960775"/>
              <a:gd name="connsiteY4" fmla="*/ 0 h 50339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0775" h="5033913">
                <a:moveTo>
                  <a:pt x="0" y="0"/>
                </a:moveTo>
                <a:lnTo>
                  <a:pt x="0" y="0"/>
                </a:lnTo>
                <a:lnTo>
                  <a:pt x="1960775" y="0"/>
                </a:lnTo>
                <a:lnTo>
                  <a:pt x="1960775" y="5033913"/>
                </a:lnTo>
                <a:lnTo>
                  <a:pt x="0" y="0"/>
                </a:lnTo>
                <a:close/>
              </a:path>
            </a:pathLst>
          </a:cu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scherm zonder foto - grijze ondertitel - groot logo">
    <p:bg>
      <p:bgPr>
        <a:gradFill>
          <a:gsLst>
            <a:gs pos="0">
              <a:schemeClr val="bg1">
                <a:tint val="93000"/>
                <a:satMod val="150000"/>
                <a:shade val="98000"/>
                <a:lumMod val="102000"/>
              </a:schemeClr>
            </a:gs>
            <a:gs pos="79000">
              <a:schemeClr val="bg1">
                <a:tint val="98000"/>
                <a:satMod val="130000"/>
                <a:shade val="90000"/>
                <a:lumMod val="12000"/>
                <a:lumOff val="88000"/>
              </a:schemeClr>
            </a:gs>
            <a:gs pos="92000">
              <a:schemeClr val="bg1">
                <a:lumMod val="93000"/>
              </a:schemeClr>
            </a:gs>
          </a:gsLst>
          <a:lin ang="5400000" scaled="0"/>
        </a:gradFill>
        <a:effectLst/>
      </p:bgPr>
    </p:bg>
    <p:spTree>
      <p:nvGrpSpPr>
        <p:cNvPr id="1" name=""/>
        <p:cNvGrpSpPr/>
        <p:nvPr/>
      </p:nvGrpSpPr>
      <p:grpSpPr>
        <a:xfrm>
          <a:off x="0" y="0"/>
          <a:ext cx="0" cy="0"/>
          <a:chOff x="0" y="0"/>
          <a:chExt cx="0" cy="0"/>
        </a:xfrm>
      </p:grpSpPr>
      <p:sp>
        <p:nvSpPr>
          <p:cNvPr id="3" name="Ondertitel 2"/>
          <p:cNvSpPr>
            <a:spLocks noGrp="1"/>
          </p:cNvSpPr>
          <p:nvPr>
            <p:ph type="subTitle" idx="1" hasCustomPrompt="1"/>
          </p:nvPr>
        </p:nvSpPr>
        <p:spPr>
          <a:xfrm>
            <a:off x="731838" y="3664307"/>
            <a:ext cx="4310091" cy="335852"/>
          </a:xfrm>
          <a:solidFill>
            <a:schemeClr val="bg1">
              <a:lumMod val="85000"/>
            </a:schemeClr>
          </a:solidFill>
        </p:spPr>
        <p:txBody>
          <a:bodyPr wrap="none" lIns="0" tIns="36000" bIns="36000" anchor="t" anchorCtr="0">
            <a:spAutoFit/>
          </a:bodyPr>
          <a:lstStyle>
            <a:lvl1pPr marL="96838" indent="0" algn="l">
              <a:buNone/>
              <a:tabLst/>
              <a:defRPr lang="nl-NL" sz="1800" kern="1200" cap="all" baseline="0" dirty="0" smtClean="0">
                <a:solidFill>
                  <a:schemeClr val="tx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Ondertitel van de presentatie</a:t>
            </a:r>
          </a:p>
        </p:txBody>
      </p:sp>
      <p:sp>
        <p:nvSpPr>
          <p:cNvPr id="6" name="Tijdelijke aanduiding voor tekst 5"/>
          <p:cNvSpPr>
            <a:spLocks noGrp="1"/>
          </p:cNvSpPr>
          <p:nvPr>
            <p:ph type="body" sz="quarter" idx="13" hasCustomPrompt="1"/>
          </p:nvPr>
        </p:nvSpPr>
        <p:spPr>
          <a:xfrm>
            <a:off x="731838" y="4723656"/>
            <a:ext cx="4137025" cy="374221"/>
          </a:xfrm>
        </p:spPr>
        <p:txBody>
          <a:bodyPr/>
          <a:lstStyle/>
          <a:p>
            <a:pPr lvl="0"/>
            <a:r>
              <a:rPr lang="nl-NL"/>
              <a:t>Naam van de spreker</a:t>
            </a:r>
          </a:p>
        </p:txBody>
      </p:sp>
      <p:sp>
        <p:nvSpPr>
          <p:cNvPr id="8" name="Titel 3"/>
          <p:cNvSpPr>
            <a:spLocks noGrp="1"/>
          </p:cNvSpPr>
          <p:nvPr>
            <p:ph type="title" hasCustomPrompt="1"/>
          </p:nvPr>
        </p:nvSpPr>
        <p:spPr>
          <a:xfrm>
            <a:off x="731838" y="3188519"/>
            <a:ext cx="5396074" cy="424150"/>
          </a:xfrm>
        </p:spPr>
        <p:txBody>
          <a:bodyPr tIns="36000" bIns="0"/>
          <a:lstStyle>
            <a:lvl1pPr>
              <a:defRPr sz="2800" strike="noStrike" baseline="0"/>
            </a:lvl1pPr>
          </a:lstStyle>
          <a:p>
            <a:r>
              <a:rPr lang="nl-NL"/>
              <a:t>titel van de presentatie</a:t>
            </a:r>
          </a:p>
        </p:txBody>
      </p:sp>
      <p:sp>
        <p:nvSpPr>
          <p:cNvPr id="14" name="Vrije vorm 13"/>
          <p:cNvSpPr/>
          <p:nvPr userDrawn="1"/>
        </p:nvSpPr>
        <p:spPr>
          <a:xfrm>
            <a:off x="10992510" y="709339"/>
            <a:ext cx="1199456" cy="3112700"/>
          </a:xfrm>
          <a:custGeom>
            <a:avLst/>
            <a:gdLst>
              <a:gd name="connsiteX0" fmla="*/ 0 w 1935678"/>
              <a:gd name="connsiteY0" fmla="*/ 0 h 5023262"/>
              <a:gd name="connsiteX1" fmla="*/ 1935678 w 1935678"/>
              <a:gd name="connsiteY1" fmla="*/ 0 h 5023262"/>
              <a:gd name="connsiteX2" fmla="*/ 1935678 w 1935678"/>
              <a:gd name="connsiteY2" fmla="*/ 5023262 h 5023262"/>
              <a:gd name="connsiteX3" fmla="*/ 0 w 1935678"/>
              <a:gd name="connsiteY3" fmla="*/ 0 h 5023262"/>
            </a:gdLst>
            <a:ahLst/>
            <a:cxnLst>
              <a:cxn ang="0">
                <a:pos x="connsiteX0" y="connsiteY0"/>
              </a:cxn>
              <a:cxn ang="0">
                <a:pos x="connsiteX1" y="connsiteY1"/>
              </a:cxn>
              <a:cxn ang="0">
                <a:pos x="connsiteX2" y="connsiteY2"/>
              </a:cxn>
              <a:cxn ang="0">
                <a:pos x="connsiteX3" y="connsiteY3"/>
              </a:cxn>
            </a:cxnLst>
            <a:rect l="l" t="t" r="r" b="b"/>
            <a:pathLst>
              <a:path w="1935678" h="5023262">
                <a:moveTo>
                  <a:pt x="0" y="0"/>
                </a:moveTo>
                <a:lnTo>
                  <a:pt x="1935678" y="0"/>
                </a:lnTo>
                <a:lnTo>
                  <a:pt x="1935678" y="502326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16"/>
          <p:cNvSpPr>
            <a:spLocks noGrp="1"/>
          </p:cNvSpPr>
          <p:nvPr>
            <p:ph type="body" sz="quarter" idx="14" hasCustomPrompt="1"/>
          </p:nvPr>
        </p:nvSpPr>
        <p:spPr>
          <a:xfrm>
            <a:off x="595254" y="268585"/>
            <a:ext cx="3355200" cy="1184400"/>
          </a:xfrm>
          <a:blipFill>
            <a:blip r:embed="rId2"/>
            <a:stretch>
              <a:fillRect/>
            </a:stretch>
          </a:blipFill>
        </p:spPr>
        <p:txBody>
          <a:bodyPr/>
          <a:lstStyle/>
          <a:p>
            <a:pPr lvl="0"/>
            <a:r>
              <a:rPr lang="en-GB"/>
              <a:t>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scherm zonder foto - zwarte ondertitel - groot logo">
    <p:bg>
      <p:bgPr>
        <a:gradFill>
          <a:gsLst>
            <a:gs pos="0">
              <a:schemeClr val="bg1">
                <a:tint val="93000"/>
                <a:satMod val="150000"/>
                <a:shade val="98000"/>
                <a:lumMod val="102000"/>
              </a:schemeClr>
            </a:gs>
            <a:gs pos="79000">
              <a:schemeClr val="bg1">
                <a:tint val="98000"/>
                <a:satMod val="130000"/>
                <a:shade val="90000"/>
                <a:lumMod val="12000"/>
                <a:lumOff val="88000"/>
              </a:schemeClr>
            </a:gs>
            <a:gs pos="92000">
              <a:schemeClr val="bg1">
                <a:lumMod val="93000"/>
              </a:schemeClr>
            </a:gs>
          </a:gsLst>
          <a:lin ang="5400000" scaled="0"/>
        </a:gradFill>
        <a:effectLst/>
      </p:bgPr>
    </p:bg>
    <p:spTree>
      <p:nvGrpSpPr>
        <p:cNvPr id="1" name=""/>
        <p:cNvGrpSpPr/>
        <p:nvPr/>
      </p:nvGrpSpPr>
      <p:grpSpPr>
        <a:xfrm>
          <a:off x="0" y="0"/>
          <a:ext cx="0" cy="0"/>
          <a:chOff x="0" y="0"/>
          <a:chExt cx="0" cy="0"/>
        </a:xfrm>
      </p:grpSpPr>
      <p:sp>
        <p:nvSpPr>
          <p:cNvPr id="3" name="Ondertitel 2"/>
          <p:cNvSpPr>
            <a:spLocks noGrp="1"/>
          </p:cNvSpPr>
          <p:nvPr>
            <p:ph type="subTitle" idx="1" hasCustomPrompt="1"/>
          </p:nvPr>
        </p:nvSpPr>
        <p:spPr>
          <a:xfrm>
            <a:off x="731838" y="3664307"/>
            <a:ext cx="4310091" cy="335852"/>
          </a:xfrm>
          <a:solidFill>
            <a:schemeClr val="tx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Ondertitel van de presentatie</a:t>
            </a:r>
          </a:p>
        </p:txBody>
      </p:sp>
      <p:sp>
        <p:nvSpPr>
          <p:cNvPr id="6" name="Tijdelijke aanduiding voor tekst 5"/>
          <p:cNvSpPr>
            <a:spLocks noGrp="1"/>
          </p:cNvSpPr>
          <p:nvPr>
            <p:ph type="body" sz="quarter" idx="13" hasCustomPrompt="1"/>
          </p:nvPr>
        </p:nvSpPr>
        <p:spPr>
          <a:xfrm>
            <a:off x="731838" y="4723656"/>
            <a:ext cx="4137025" cy="374221"/>
          </a:xfrm>
        </p:spPr>
        <p:txBody>
          <a:bodyPr/>
          <a:lstStyle/>
          <a:p>
            <a:pPr lvl="0"/>
            <a:r>
              <a:rPr lang="nl-NL"/>
              <a:t>Naam van de spreker</a:t>
            </a:r>
          </a:p>
        </p:txBody>
      </p:sp>
      <p:sp>
        <p:nvSpPr>
          <p:cNvPr id="8" name="Titel 3"/>
          <p:cNvSpPr>
            <a:spLocks noGrp="1"/>
          </p:cNvSpPr>
          <p:nvPr>
            <p:ph type="title" hasCustomPrompt="1"/>
          </p:nvPr>
        </p:nvSpPr>
        <p:spPr>
          <a:xfrm>
            <a:off x="731838" y="3188519"/>
            <a:ext cx="5396074" cy="424150"/>
          </a:xfrm>
        </p:spPr>
        <p:txBody>
          <a:bodyPr tIns="36000" bIns="0"/>
          <a:lstStyle>
            <a:lvl1pPr>
              <a:defRPr sz="2800" strike="noStrike" baseline="0"/>
            </a:lvl1pPr>
          </a:lstStyle>
          <a:p>
            <a:r>
              <a:rPr lang="nl-NL"/>
              <a:t>titel van de presentatie</a:t>
            </a:r>
          </a:p>
        </p:txBody>
      </p:sp>
      <p:sp>
        <p:nvSpPr>
          <p:cNvPr id="11" name="Vrije vorm 10"/>
          <p:cNvSpPr/>
          <p:nvPr userDrawn="1"/>
        </p:nvSpPr>
        <p:spPr>
          <a:xfrm>
            <a:off x="10992510" y="709339"/>
            <a:ext cx="1199456" cy="3112700"/>
          </a:xfrm>
          <a:custGeom>
            <a:avLst/>
            <a:gdLst>
              <a:gd name="connsiteX0" fmla="*/ 0 w 1935678"/>
              <a:gd name="connsiteY0" fmla="*/ 0 h 5023262"/>
              <a:gd name="connsiteX1" fmla="*/ 1935678 w 1935678"/>
              <a:gd name="connsiteY1" fmla="*/ 0 h 5023262"/>
              <a:gd name="connsiteX2" fmla="*/ 1935678 w 1935678"/>
              <a:gd name="connsiteY2" fmla="*/ 5023262 h 5023262"/>
              <a:gd name="connsiteX3" fmla="*/ 0 w 1935678"/>
              <a:gd name="connsiteY3" fmla="*/ 0 h 5023262"/>
            </a:gdLst>
            <a:ahLst/>
            <a:cxnLst>
              <a:cxn ang="0">
                <a:pos x="connsiteX0" y="connsiteY0"/>
              </a:cxn>
              <a:cxn ang="0">
                <a:pos x="connsiteX1" y="connsiteY1"/>
              </a:cxn>
              <a:cxn ang="0">
                <a:pos x="connsiteX2" y="connsiteY2"/>
              </a:cxn>
              <a:cxn ang="0">
                <a:pos x="connsiteX3" y="connsiteY3"/>
              </a:cxn>
            </a:cxnLst>
            <a:rect l="l" t="t" r="r" b="b"/>
            <a:pathLst>
              <a:path w="1935678" h="5023262">
                <a:moveTo>
                  <a:pt x="0" y="0"/>
                </a:moveTo>
                <a:lnTo>
                  <a:pt x="1935678" y="0"/>
                </a:lnTo>
                <a:lnTo>
                  <a:pt x="1935678" y="502326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16"/>
          <p:cNvSpPr>
            <a:spLocks noGrp="1"/>
          </p:cNvSpPr>
          <p:nvPr>
            <p:ph type="body" sz="quarter" idx="14" hasCustomPrompt="1"/>
          </p:nvPr>
        </p:nvSpPr>
        <p:spPr>
          <a:xfrm>
            <a:off x="595254" y="268585"/>
            <a:ext cx="3355200" cy="1184400"/>
          </a:xfrm>
          <a:blipFill>
            <a:blip r:embed="rId2"/>
            <a:stretch>
              <a:fillRect/>
            </a:stretch>
          </a:blipFill>
        </p:spPr>
        <p:txBody>
          <a:bodyPr/>
          <a:lstStyle/>
          <a:p>
            <a:pPr lvl="0"/>
            <a:r>
              <a:rPr lang="en-GB"/>
              <a:t>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ofdstukscherm - grijze ondertitel - foto">
    <p:spTree>
      <p:nvGrpSpPr>
        <p:cNvPr id="1" name=""/>
        <p:cNvGrpSpPr/>
        <p:nvPr/>
      </p:nvGrpSpPr>
      <p:grpSpPr>
        <a:xfrm>
          <a:off x="0" y="0"/>
          <a:ext cx="0" cy="0"/>
          <a:chOff x="0" y="0"/>
          <a:chExt cx="0" cy="0"/>
        </a:xfrm>
      </p:grpSpPr>
      <p:sp>
        <p:nvSpPr>
          <p:cNvPr id="13" name="Tijdelijke aanduiding voor afbeelding 2"/>
          <p:cNvSpPr>
            <a:spLocks noGrp="1"/>
          </p:cNvSpPr>
          <p:nvPr>
            <p:ph type="pic" idx="12"/>
          </p:nvPr>
        </p:nvSpPr>
        <p:spPr>
          <a:xfrm>
            <a:off x="-4294" y="0"/>
            <a:ext cx="12196293" cy="5984875"/>
          </a:xfrm>
        </p:spPr>
        <p:txBody>
          <a:bodyPr lIns="2880000" tIns="756000" rIns="2880000" anchor="t" anchorCtr="0">
            <a:normAutofit/>
          </a:bodyPr>
          <a:lstStyle>
            <a:lvl1pPr marL="0" indent="0" algn="ctr">
              <a:buNone/>
              <a:defRPr sz="16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a:t>Sleep de afbeelding naar de tijdelijke aanduiding of klik op het pictogram als u een afbeelding wilt toevoegen</a:t>
            </a:r>
          </a:p>
        </p:txBody>
      </p:sp>
      <p:sp>
        <p:nvSpPr>
          <p:cNvPr id="8" name="Tijdelijke aanduiding voor voettekst 7"/>
          <p:cNvSpPr>
            <a:spLocks noGrp="1"/>
          </p:cNvSpPr>
          <p:nvPr>
            <p:ph type="ftr" sz="quarter" idx="10"/>
          </p:nvPr>
        </p:nvSpPr>
        <p:spPr/>
        <p:txBody>
          <a:bodyPr/>
          <a:lstStyle/>
          <a:p>
            <a:r>
              <a:rPr lang="nl-NL"/>
              <a:t>Titel van de presentatie</a:t>
            </a:r>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sp>
        <p:nvSpPr>
          <p:cNvPr id="11" name="Ondertitel 2"/>
          <p:cNvSpPr>
            <a:spLocks noGrp="1"/>
          </p:cNvSpPr>
          <p:nvPr>
            <p:ph type="subTitle" idx="1" hasCustomPrompt="1"/>
          </p:nvPr>
        </p:nvSpPr>
        <p:spPr>
          <a:xfrm>
            <a:off x="731838" y="2951386"/>
            <a:ext cx="1679370" cy="335852"/>
          </a:xfrm>
          <a:solidFill>
            <a:schemeClr val="bg1">
              <a:lumMod val="85000"/>
            </a:schemeClr>
          </a:solidFill>
        </p:spPr>
        <p:txBody>
          <a:bodyPr wrap="none" lIns="0" tIns="36000" bIns="36000" anchor="t" anchorCtr="0">
            <a:spAutoFit/>
          </a:bodyPr>
          <a:lstStyle>
            <a:lvl1pPr marL="96838" indent="0" algn="l">
              <a:buNone/>
              <a:tabLst/>
              <a:defRPr lang="nl-NL" sz="1800" kern="1200" cap="all" baseline="0" dirty="0" smtClean="0">
                <a:solidFill>
                  <a:schemeClr val="tx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Ondertitel</a:t>
            </a:r>
          </a:p>
        </p:txBody>
      </p:sp>
      <p:sp>
        <p:nvSpPr>
          <p:cNvPr id="12" name="Titel 3"/>
          <p:cNvSpPr>
            <a:spLocks noGrp="1"/>
          </p:cNvSpPr>
          <p:nvPr>
            <p:ph type="title" hasCustomPrompt="1"/>
          </p:nvPr>
        </p:nvSpPr>
        <p:spPr>
          <a:xfrm>
            <a:off x="731838" y="2475598"/>
            <a:ext cx="3723309" cy="424150"/>
          </a:xfrm>
        </p:spPr>
        <p:txBody>
          <a:bodyPr tIns="36000" bIns="0"/>
          <a:lstStyle>
            <a:lvl1pPr>
              <a:defRPr sz="2800" strike="noStrike" baseline="0"/>
            </a:lvl1pPr>
          </a:lstStyle>
          <a:p>
            <a:r>
              <a:rPr lang="nl-NL" err="1"/>
              <a:t>HoofdStuk</a:t>
            </a:r>
            <a:r>
              <a:rPr lang="nl-NL"/>
              <a:t> Titel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oofdstukscherm - zwarte ondertitel - foto">
    <p:spTree>
      <p:nvGrpSpPr>
        <p:cNvPr id="1" name=""/>
        <p:cNvGrpSpPr/>
        <p:nvPr/>
      </p:nvGrpSpPr>
      <p:grpSpPr>
        <a:xfrm>
          <a:off x="0" y="0"/>
          <a:ext cx="0" cy="0"/>
          <a:chOff x="0" y="0"/>
          <a:chExt cx="0" cy="0"/>
        </a:xfrm>
      </p:grpSpPr>
      <p:sp>
        <p:nvSpPr>
          <p:cNvPr id="13" name="Tijdelijke aanduiding voor afbeelding 2"/>
          <p:cNvSpPr>
            <a:spLocks noGrp="1"/>
          </p:cNvSpPr>
          <p:nvPr>
            <p:ph type="pic" idx="12"/>
          </p:nvPr>
        </p:nvSpPr>
        <p:spPr>
          <a:xfrm>
            <a:off x="-4293" y="0"/>
            <a:ext cx="12196294" cy="5984875"/>
          </a:xfrm>
        </p:spPr>
        <p:txBody>
          <a:bodyPr lIns="2880000" tIns="756000" rIns="2880000" anchor="t" anchorCtr="0">
            <a:normAutofit/>
          </a:bodyPr>
          <a:lstStyle>
            <a:lvl1pPr marL="0" indent="0" algn="ctr">
              <a:buNone/>
              <a:defRPr sz="16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a:t>Sleep de afbeelding naar de tijdelijke aanduiding of klik op het pictogram als u een afbeelding wilt toevoegen</a:t>
            </a:r>
          </a:p>
        </p:txBody>
      </p:sp>
      <p:sp>
        <p:nvSpPr>
          <p:cNvPr id="8" name="Tijdelijke aanduiding voor voettekst 7"/>
          <p:cNvSpPr>
            <a:spLocks noGrp="1"/>
          </p:cNvSpPr>
          <p:nvPr>
            <p:ph type="ftr" sz="quarter" idx="10"/>
          </p:nvPr>
        </p:nvSpPr>
        <p:spPr/>
        <p:txBody>
          <a:bodyPr/>
          <a:lstStyle/>
          <a:p>
            <a:r>
              <a:rPr lang="nl-NL"/>
              <a:t>Titel van de presentatie</a:t>
            </a:r>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sp>
        <p:nvSpPr>
          <p:cNvPr id="11" name="Ondertitel 2"/>
          <p:cNvSpPr>
            <a:spLocks noGrp="1"/>
          </p:cNvSpPr>
          <p:nvPr>
            <p:ph type="subTitle" idx="1" hasCustomPrompt="1"/>
          </p:nvPr>
        </p:nvSpPr>
        <p:spPr>
          <a:xfrm>
            <a:off x="731838" y="2951386"/>
            <a:ext cx="1679370" cy="335852"/>
          </a:xfrm>
          <a:solidFill>
            <a:schemeClr val="tx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Ondertitel</a:t>
            </a:r>
          </a:p>
        </p:txBody>
      </p:sp>
      <p:sp>
        <p:nvSpPr>
          <p:cNvPr id="12" name="Titel 3"/>
          <p:cNvSpPr>
            <a:spLocks noGrp="1"/>
          </p:cNvSpPr>
          <p:nvPr>
            <p:ph type="title" hasCustomPrompt="1"/>
          </p:nvPr>
        </p:nvSpPr>
        <p:spPr>
          <a:xfrm>
            <a:off x="731838" y="2475598"/>
            <a:ext cx="3723309" cy="424150"/>
          </a:xfrm>
        </p:spPr>
        <p:txBody>
          <a:bodyPr tIns="36000" bIns="0"/>
          <a:lstStyle>
            <a:lvl1pPr>
              <a:defRPr sz="2800" strike="noStrike" baseline="0"/>
            </a:lvl1pPr>
          </a:lstStyle>
          <a:p>
            <a:r>
              <a:rPr lang="nl-NL" err="1"/>
              <a:t>HoofdStuk</a:t>
            </a:r>
            <a:r>
              <a:rPr lang="nl-NL"/>
              <a:t> Titel</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ondertitel en tekst">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sp>
        <p:nvSpPr>
          <p:cNvPr id="11"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Ondertitel</a:t>
            </a:r>
          </a:p>
        </p:txBody>
      </p:sp>
      <p:sp>
        <p:nvSpPr>
          <p:cNvPr id="4" name="Tijdelijke aanduiding voor tekst 3"/>
          <p:cNvSpPr>
            <a:spLocks noGrp="1"/>
          </p:cNvSpPr>
          <p:nvPr>
            <p:ph type="body" sz="quarter" idx="13"/>
          </p:nvPr>
        </p:nvSpPr>
        <p:spPr>
          <a:xfrm>
            <a:off x="634795" y="1990140"/>
            <a:ext cx="9387746" cy="3467100"/>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10" name="Titel 3"/>
          <p:cNvSpPr>
            <a:spLocks noGrp="1"/>
          </p:cNvSpPr>
          <p:nvPr>
            <p:ph type="title"/>
          </p:nvPr>
        </p:nvSpPr>
        <p:spPr>
          <a:xfrm>
            <a:off x="731837" y="711463"/>
            <a:ext cx="5340895" cy="341050"/>
          </a:xfrm>
        </p:spPr>
        <p:txBody>
          <a:bodyPr tIns="36000" bIns="0"/>
          <a:lstStyle>
            <a:lvl1pPr>
              <a:defRPr sz="2200" strike="noStrike" baseline="0"/>
            </a:lvl1pPr>
          </a:lstStyle>
          <a:p>
            <a:r>
              <a:rPr lang="nl-NL"/>
              <a:t>Titelstijl van model bewerken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ondertitel en tekst - 2 kolommen">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sp>
        <p:nvSpPr>
          <p:cNvPr id="4" name="Tijdelijke aanduiding voor tekst 3"/>
          <p:cNvSpPr>
            <a:spLocks noGrp="1"/>
          </p:cNvSpPr>
          <p:nvPr>
            <p:ph type="body" sz="quarter" idx="13"/>
          </p:nvPr>
        </p:nvSpPr>
        <p:spPr>
          <a:xfrm>
            <a:off x="634794" y="1990140"/>
            <a:ext cx="10719005" cy="3467100"/>
          </a:xfrm>
        </p:spPr>
        <p:txBody>
          <a:bodyPr numCol="2" spcCol="126000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7" name="Titel 3"/>
          <p:cNvSpPr>
            <a:spLocks noGrp="1"/>
          </p:cNvSpPr>
          <p:nvPr>
            <p:ph type="title"/>
          </p:nvPr>
        </p:nvSpPr>
        <p:spPr>
          <a:xfrm>
            <a:off x="731838" y="711463"/>
            <a:ext cx="5338800" cy="341050"/>
          </a:xfrm>
        </p:spPr>
        <p:txBody>
          <a:bodyPr tIns="36000" bIns="0"/>
          <a:lstStyle>
            <a:lvl1pPr>
              <a:defRPr sz="2200" strike="noStrike" baseline="0"/>
            </a:lvl1pPr>
          </a:lstStyle>
          <a:p>
            <a:r>
              <a:rPr lang="nl-NL"/>
              <a:t>Titelstijl van model bewerken</a:t>
            </a:r>
          </a:p>
        </p:txBody>
      </p:sp>
      <p:sp>
        <p:nvSpPr>
          <p:cNvPr id="10"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Ondertitel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ondertitel, tekst en één foto">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sp>
        <p:nvSpPr>
          <p:cNvPr id="4" name="Tijdelijke aanduiding voor tekst 3"/>
          <p:cNvSpPr>
            <a:spLocks noGrp="1"/>
          </p:cNvSpPr>
          <p:nvPr>
            <p:ph type="body" sz="quarter" idx="13"/>
          </p:nvPr>
        </p:nvSpPr>
        <p:spPr>
          <a:xfrm>
            <a:off x="634795" y="1990140"/>
            <a:ext cx="6232170" cy="3364843"/>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3" name="Tijdelijke aanduiding voor afbeelding 2"/>
          <p:cNvSpPr>
            <a:spLocks noGrp="1"/>
          </p:cNvSpPr>
          <p:nvPr>
            <p:ph type="pic" sz="quarter" idx="14"/>
          </p:nvPr>
        </p:nvSpPr>
        <p:spPr>
          <a:xfrm>
            <a:off x="7404847" y="683763"/>
            <a:ext cx="4126753" cy="4671220"/>
          </a:xfrm>
        </p:spPr>
        <p:txBody>
          <a:bodyPr tIns="144000"/>
          <a:lstStyle>
            <a:lvl1pPr algn="ctr">
              <a:defRPr sz="1200"/>
            </a:lvl1pPr>
          </a:lstStyle>
          <a:p>
            <a:r>
              <a:rPr lang="nl-NL"/>
              <a:t>Sleep de afbeelding naar de tijdelijke aanduiding of klik op het pictogram als u een afbeelding wilt toevoegen</a:t>
            </a:r>
            <a:endParaRPr lang="en-GB"/>
          </a:p>
        </p:txBody>
      </p:sp>
      <p:sp>
        <p:nvSpPr>
          <p:cNvPr id="13" name="Titel 3"/>
          <p:cNvSpPr>
            <a:spLocks noGrp="1"/>
          </p:cNvSpPr>
          <p:nvPr>
            <p:ph type="title"/>
          </p:nvPr>
        </p:nvSpPr>
        <p:spPr>
          <a:xfrm>
            <a:off x="731838" y="711463"/>
            <a:ext cx="5338800" cy="341050"/>
          </a:xfrm>
        </p:spPr>
        <p:txBody>
          <a:bodyPr tIns="36000" bIns="0"/>
          <a:lstStyle>
            <a:lvl1pPr>
              <a:defRPr sz="2200" strike="noStrike" baseline="0"/>
            </a:lvl1pPr>
          </a:lstStyle>
          <a:p>
            <a:r>
              <a:rPr lang="nl-NL"/>
              <a:t>Titelstijl van model bewerken</a:t>
            </a:r>
          </a:p>
        </p:txBody>
      </p:sp>
      <p:sp>
        <p:nvSpPr>
          <p:cNvPr id="14"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Ondertitel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ondertitel, tekst en 2 foto's">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sp>
        <p:nvSpPr>
          <p:cNvPr id="4" name="Tijdelijke aanduiding voor tekst 3"/>
          <p:cNvSpPr>
            <a:spLocks noGrp="1"/>
          </p:cNvSpPr>
          <p:nvPr>
            <p:ph type="body" sz="quarter" idx="13"/>
          </p:nvPr>
        </p:nvSpPr>
        <p:spPr>
          <a:xfrm>
            <a:off x="634795" y="1990140"/>
            <a:ext cx="6232170" cy="3364843"/>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3" name="Tijdelijke aanduiding voor afbeelding 2"/>
          <p:cNvSpPr>
            <a:spLocks noGrp="1"/>
          </p:cNvSpPr>
          <p:nvPr>
            <p:ph type="pic" sz="quarter" idx="14"/>
          </p:nvPr>
        </p:nvSpPr>
        <p:spPr>
          <a:xfrm>
            <a:off x="7404847" y="683763"/>
            <a:ext cx="4177553" cy="2241177"/>
          </a:xfrm>
        </p:spPr>
        <p:txBody>
          <a:bodyPr tIns="144000"/>
          <a:lstStyle>
            <a:lvl1pPr algn="ctr">
              <a:defRPr sz="1200"/>
            </a:lvl1pPr>
          </a:lstStyle>
          <a:p>
            <a:r>
              <a:rPr lang="nl-NL"/>
              <a:t>Sleep de afbeelding naar de tijdelijke aanduiding of klik op het pictogram als u een afbeelding wilt toevoegen</a:t>
            </a:r>
            <a:endParaRPr lang="en-GB"/>
          </a:p>
        </p:txBody>
      </p:sp>
      <p:sp>
        <p:nvSpPr>
          <p:cNvPr id="10" name="Tijdelijke aanduiding voor afbeelding 2"/>
          <p:cNvSpPr>
            <a:spLocks noGrp="1"/>
          </p:cNvSpPr>
          <p:nvPr>
            <p:ph type="pic" sz="quarter" idx="15"/>
          </p:nvPr>
        </p:nvSpPr>
        <p:spPr>
          <a:xfrm>
            <a:off x="7404846" y="3113806"/>
            <a:ext cx="4177553" cy="2241177"/>
          </a:xfrm>
        </p:spPr>
        <p:txBody>
          <a:bodyPr tIns="144000"/>
          <a:lstStyle>
            <a:lvl1pPr algn="ctr">
              <a:defRPr sz="1200"/>
            </a:lvl1pPr>
          </a:lstStyle>
          <a:p>
            <a:r>
              <a:rPr lang="nl-NL"/>
              <a:t>Sleep de afbeelding naar de tijdelijke aanduiding of klik op het pictogram als u een afbeelding wilt toevoegen</a:t>
            </a:r>
            <a:endParaRPr lang="en-GB"/>
          </a:p>
        </p:txBody>
      </p:sp>
      <p:sp>
        <p:nvSpPr>
          <p:cNvPr id="14" name="Titel 3"/>
          <p:cNvSpPr>
            <a:spLocks noGrp="1"/>
          </p:cNvSpPr>
          <p:nvPr>
            <p:ph type="title"/>
          </p:nvPr>
        </p:nvSpPr>
        <p:spPr>
          <a:xfrm>
            <a:off x="731838" y="711463"/>
            <a:ext cx="5338800" cy="341050"/>
          </a:xfrm>
        </p:spPr>
        <p:txBody>
          <a:bodyPr tIns="36000" bIns="0"/>
          <a:lstStyle>
            <a:lvl1pPr>
              <a:defRPr sz="2200" strike="noStrike" baseline="0"/>
            </a:lvl1pPr>
          </a:lstStyle>
          <a:p>
            <a:r>
              <a:rPr lang="nl-NL"/>
              <a:t>Titelstijl van model bewerken</a:t>
            </a:r>
          </a:p>
        </p:txBody>
      </p:sp>
      <p:sp>
        <p:nvSpPr>
          <p:cNvPr id="15"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Ondertitel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ondertitel en tekst - driehoek">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sp>
        <p:nvSpPr>
          <p:cNvPr id="4" name="Tijdelijke aanduiding voor tekst 3"/>
          <p:cNvSpPr>
            <a:spLocks noGrp="1"/>
          </p:cNvSpPr>
          <p:nvPr>
            <p:ph type="body" sz="quarter" idx="13"/>
          </p:nvPr>
        </p:nvSpPr>
        <p:spPr>
          <a:xfrm>
            <a:off x="634795" y="1990140"/>
            <a:ext cx="7975805" cy="3467100"/>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15" name="Text Placeholder 20"/>
          <p:cNvSpPr>
            <a:spLocks noGrp="1"/>
          </p:cNvSpPr>
          <p:nvPr>
            <p:ph type="body" sz="quarter" idx="17" hasCustomPrompt="1"/>
          </p:nvPr>
        </p:nvSpPr>
        <p:spPr>
          <a:xfrm rot="10800000">
            <a:off x="10634792" y="2198072"/>
            <a:ext cx="1560357" cy="4051154"/>
          </a:xfrm>
          <a:prstGeom prst="rtTriangle">
            <a:avLst/>
          </a:prstGeom>
          <a:solidFill>
            <a:schemeClr val="accent2"/>
          </a:solidFill>
        </p:spPr>
        <p:txBody>
          <a:bodyPr/>
          <a:lstStyle>
            <a:lvl5pPr marL="1244600" indent="0">
              <a:buNone/>
              <a:defRPr baseline="0"/>
            </a:lvl5pPr>
          </a:lstStyle>
          <a:p>
            <a:pPr lvl="4"/>
            <a:r>
              <a:rPr lang="en-US"/>
              <a:t> </a:t>
            </a:r>
          </a:p>
        </p:txBody>
      </p:sp>
      <p:sp>
        <p:nvSpPr>
          <p:cNvPr id="16" name="Titel 3"/>
          <p:cNvSpPr>
            <a:spLocks noGrp="1"/>
          </p:cNvSpPr>
          <p:nvPr>
            <p:ph type="title"/>
          </p:nvPr>
        </p:nvSpPr>
        <p:spPr>
          <a:xfrm>
            <a:off x="731838" y="711463"/>
            <a:ext cx="4614862" cy="341050"/>
          </a:xfrm>
        </p:spPr>
        <p:txBody>
          <a:bodyPr tIns="36000" bIns="0"/>
          <a:lstStyle>
            <a:lvl1pPr>
              <a:defRPr sz="2200" strike="noStrike" baseline="0"/>
            </a:lvl1pPr>
          </a:lstStyle>
          <a:p>
            <a:r>
              <a:rPr lang="nl-NL"/>
              <a:t>Titelstijl van model bewerken</a:t>
            </a:r>
          </a:p>
        </p:txBody>
      </p:sp>
      <p:sp>
        <p:nvSpPr>
          <p:cNvPr id="17"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Ondertitel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ondertitel en achtergrond foto">
    <p:spTree>
      <p:nvGrpSpPr>
        <p:cNvPr id="1" name=""/>
        <p:cNvGrpSpPr/>
        <p:nvPr/>
      </p:nvGrpSpPr>
      <p:grpSpPr>
        <a:xfrm>
          <a:off x="0" y="0"/>
          <a:ext cx="0" cy="0"/>
          <a:chOff x="0" y="0"/>
          <a:chExt cx="0" cy="0"/>
        </a:xfrm>
      </p:grpSpPr>
      <p:sp>
        <p:nvSpPr>
          <p:cNvPr id="13" name="Tijdelijke aanduiding voor afbeelding 2"/>
          <p:cNvSpPr>
            <a:spLocks noGrp="1"/>
          </p:cNvSpPr>
          <p:nvPr>
            <p:ph type="pic" idx="12"/>
          </p:nvPr>
        </p:nvSpPr>
        <p:spPr>
          <a:xfrm>
            <a:off x="-4293" y="0"/>
            <a:ext cx="12196294" cy="5984875"/>
          </a:xfrm>
        </p:spPr>
        <p:txBody>
          <a:bodyPr lIns="2880000" tIns="1475999" rIns="2880000" anchor="t" anchorCtr="0">
            <a:normAutofit/>
          </a:bodyPr>
          <a:lstStyle>
            <a:lvl1pPr marL="0" indent="0" algn="ctr">
              <a:buNone/>
              <a:defRPr sz="16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a:t>Sleep de afbeelding naar de tijdelijke aanduiding of klik op het pictogram als u een afbeelding wilt toevoegen</a:t>
            </a:r>
          </a:p>
        </p:txBody>
      </p:sp>
      <p:sp>
        <p:nvSpPr>
          <p:cNvPr id="8" name="Tijdelijke aanduiding voor voettekst 7"/>
          <p:cNvSpPr>
            <a:spLocks noGrp="1"/>
          </p:cNvSpPr>
          <p:nvPr>
            <p:ph type="ftr" sz="quarter" idx="10"/>
          </p:nvPr>
        </p:nvSpPr>
        <p:spPr/>
        <p:txBody>
          <a:bodyPr/>
          <a:lstStyle/>
          <a:p>
            <a:r>
              <a:rPr lang="nl-NL"/>
              <a:t>Titel van de presentatie</a:t>
            </a:r>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sp>
        <p:nvSpPr>
          <p:cNvPr id="4" name="Tijdelijke aanduiding voor tekst 3"/>
          <p:cNvSpPr>
            <a:spLocks noGrp="1"/>
          </p:cNvSpPr>
          <p:nvPr>
            <p:ph type="body" sz="quarter" idx="13"/>
          </p:nvPr>
        </p:nvSpPr>
        <p:spPr>
          <a:xfrm>
            <a:off x="634795" y="1990140"/>
            <a:ext cx="3552825" cy="3467100"/>
          </a:xfrm>
        </p:spPr>
        <p:txBody>
          <a:bodyPr/>
          <a:lstStyle>
            <a:lvl1pPr>
              <a:buClr>
                <a:schemeClr val="bg1"/>
              </a:buClr>
              <a:defRPr sz="1400">
                <a:solidFill>
                  <a:schemeClr val="bg1"/>
                </a:solidFill>
              </a:defRPr>
            </a:lvl1pPr>
            <a:lvl2pPr>
              <a:buClr>
                <a:schemeClr val="bg1"/>
              </a:buClr>
              <a:defRPr sz="1200">
                <a:solidFill>
                  <a:schemeClr val="bg1"/>
                </a:solidFill>
              </a:defRPr>
            </a:lvl2pPr>
            <a:lvl3pPr>
              <a:buClr>
                <a:schemeClr val="bg1"/>
              </a:buClr>
              <a:defRPr sz="12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14" name="Text Placeholder 20"/>
          <p:cNvSpPr>
            <a:spLocks noGrp="1"/>
          </p:cNvSpPr>
          <p:nvPr>
            <p:ph type="body" sz="quarter" idx="17" hasCustomPrompt="1"/>
          </p:nvPr>
        </p:nvSpPr>
        <p:spPr>
          <a:xfrm rot="10800000">
            <a:off x="10634792" y="2198072"/>
            <a:ext cx="1560357" cy="4051154"/>
          </a:xfrm>
          <a:prstGeom prst="rtTriangle">
            <a:avLst/>
          </a:prstGeom>
          <a:solidFill>
            <a:schemeClr val="accent2"/>
          </a:solidFill>
        </p:spPr>
        <p:txBody>
          <a:bodyPr/>
          <a:lstStyle>
            <a:lvl5pPr marL="1244600" indent="0">
              <a:buNone/>
              <a:defRPr baseline="0"/>
            </a:lvl5pPr>
          </a:lstStyle>
          <a:p>
            <a:pPr lvl="4"/>
            <a:r>
              <a:rPr lang="en-US"/>
              <a:t> </a:t>
            </a:r>
          </a:p>
        </p:txBody>
      </p:sp>
      <p:sp>
        <p:nvSpPr>
          <p:cNvPr id="16" name="Titel 3"/>
          <p:cNvSpPr>
            <a:spLocks noGrp="1"/>
          </p:cNvSpPr>
          <p:nvPr>
            <p:ph type="title"/>
          </p:nvPr>
        </p:nvSpPr>
        <p:spPr>
          <a:xfrm>
            <a:off x="731838" y="711463"/>
            <a:ext cx="5338800" cy="341050"/>
          </a:xfrm>
        </p:spPr>
        <p:txBody>
          <a:bodyPr tIns="36000" bIns="0"/>
          <a:lstStyle>
            <a:lvl1pPr>
              <a:defRPr sz="2200" strike="noStrike" baseline="0"/>
            </a:lvl1pPr>
          </a:lstStyle>
          <a:p>
            <a:r>
              <a:rPr lang="nl-NL"/>
              <a:t>Titelstijl van model bewerken</a:t>
            </a:r>
          </a:p>
        </p:txBody>
      </p:sp>
      <p:sp>
        <p:nvSpPr>
          <p:cNvPr id="17"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Ondertitel</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ondertitel en grafiek">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sp>
        <p:nvSpPr>
          <p:cNvPr id="4" name="Tijdelijke aanduiding voor tekst 3"/>
          <p:cNvSpPr>
            <a:spLocks noGrp="1"/>
          </p:cNvSpPr>
          <p:nvPr>
            <p:ph type="body" sz="quarter" idx="13"/>
          </p:nvPr>
        </p:nvSpPr>
        <p:spPr>
          <a:xfrm>
            <a:off x="634795" y="1990140"/>
            <a:ext cx="4371920" cy="3364843"/>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Tijdelijke aanduiding voor grafiek 4"/>
          <p:cNvSpPr>
            <a:spLocks noGrp="1"/>
          </p:cNvSpPr>
          <p:nvPr>
            <p:ph type="chart" sz="quarter" idx="14"/>
          </p:nvPr>
        </p:nvSpPr>
        <p:spPr>
          <a:xfrm>
            <a:off x="5636302" y="1990725"/>
            <a:ext cx="5717498" cy="3363913"/>
          </a:xfrm>
        </p:spPr>
        <p:txBody>
          <a:bodyPr/>
          <a:lstStyle>
            <a:lvl1pPr algn="ctr">
              <a:defRPr/>
            </a:lvl1pPr>
          </a:lstStyle>
          <a:p>
            <a:r>
              <a:rPr lang="nl-NL"/>
              <a:t>Klik op het pictogram als u een grafiek wilt toevoegen</a:t>
            </a:r>
            <a:endParaRPr lang="en-GB"/>
          </a:p>
        </p:txBody>
      </p:sp>
      <p:sp>
        <p:nvSpPr>
          <p:cNvPr id="13" name="Titel 3"/>
          <p:cNvSpPr>
            <a:spLocks noGrp="1"/>
          </p:cNvSpPr>
          <p:nvPr>
            <p:ph type="title"/>
          </p:nvPr>
        </p:nvSpPr>
        <p:spPr>
          <a:xfrm>
            <a:off x="731838" y="711463"/>
            <a:ext cx="5338800" cy="341050"/>
          </a:xfrm>
        </p:spPr>
        <p:txBody>
          <a:bodyPr tIns="36000" bIns="0"/>
          <a:lstStyle>
            <a:lvl1pPr>
              <a:defRPr sz="2200" strike="noStrike" baseline="0"/>
            </a:lvl1pPr>
          </a:lstStyle>
          <a:p>
            <a:r>
              <a:rPr lang="nl-NL"/>
              <a:t>Titelstijl van model bewerken</a:t>
            </a:r>
          </a:p>
        </p:txBody>
      </p:sp>
      <p:sp>
        <p:nvSpPr>
          <p:cNvPr id="14"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Ondertitel</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ondertitel en tabel">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sp>
        <p:nvSpPr>
          <p:cNvPr id="3" name="Tijdelijke aanduiding voor tabel 2"/>
          <p:cNvSpPr>
            <a:spLocks noGrp="1"/>
          </p:cNvSpPr>
          <p:nvPr>
            <p:ph type="tbl" sz="quarter" idx="15"/>
          </p:nvPr>
        </p:nvSpPr>
        <p:spPr>
          <a:xfrm>
            <a:off x="731839" y="1843089"/>
            <a:ext cx="8412161" cy="3688282"/>
          </a:xfrm>
        </p:spPr>
        <p:txBody>
          <a:bodyPr/>
          <a:lstStyle>
            <a:lvl1pPr algn="ctr">
              <a:defRPr/>
            </a:lvl1pPr>
          </a:lstStyle>
          <a:p>
            <a:r>
              <a:rPr lang="nl-NL"/>
              <a:t>Klik op het pictogram als u een tabel wilt toevoegen</a:t>
            </a:r>
            <a:endParaRPr lang="en-GB"/>
          </a:p>
        </p:txBody>
      </p:sp>
      <p:sp>
        <p:nvSpPr>
          <p:cNvPr id="10" name="Titel 3"/>
          <p:cNvSpPr>
            <a:spLocks noGrp="1"/>
          </p:cNvSpPr>
          <p:nvPr>
            <p:ph type="title"/>
          </p:nvPr>
        </p:nvSpPr>
        <p:spPr>
          <a:xfrm>
            <a:off x="731838" y="711463"/>
            <a:ext cx="5338800" cy="341050"/>
          </a:xfrm>
        </p:spPr>
        <p:txBody>
          <a:bodyPr tIns="36000" bIns="0"/>
          <a:lstStyle>
            <a:lvl1pPr>
              <a:defRPr sz="2200" strike="noStrike" baseline="0"/>
            </a:lvl1pPr>
          </a:lstStyle>
          <a:p>
            <a:r>
              <a:rPr lang="nl-NL"/>
              <a:t>Titelstijl van model bewerken</a:t>
            </a:r>
          </a:p>
        </p:txBody>
      </p:sp>
      <p:sp>
        <p:nvSpPr>
          <p:cNvPr id="13"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Ondertitel</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ondertitel  - 3 topics blauw">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sp>
        <p:nvSpPr>
          <p:cNvPr id="4" name="Tijdelijke aanduiding voor tekst 3"/>
          <p:cNvSpPr>
            <a:spLocks noGrp="1"/>
          </p:cNvSpPr>
          <p:nvPr>
            <p:ph type="body" sz="quarter" idx="13"/>
          </p:nvPr>
        </p:nvSpPr>
        <p:spPr>
          <a:xfrm>
            <a:off x="1357304" y="2169434"/>
            <a:ext cx="2933158" cy="2814942"/>
          </a:xfrm>
          <a:ln w="44450">
            <a:solidFill>
              <a:schemeClr val="accent1"/>
            </a:solidFill>
          </a:ln>
        </p:spPr>
        <p:txBody>
          <a:bodyPr lIns="180000" tIns="108000" rIns="180000" bIns="108000" anchor="ctr"/>
          <a:lstStyle>
            <a:lvl1pPr algn="ctr">
              <a:defRPr sz="1800">
                <a:solidFill>
                  <a:schemeClr val="accent1"/>
                </a:solidFill>
              </a:defRPr>
            </a:lvl1pPr>
            <a:lvl2pPr marL="17463" indent="0" algn="ctr">
              <a:buNone/>
              <a:tabLst/>
              <a:defRPr>
                <a:solidFill>
                  <a:schemeClr val="accent1"/>
                </a:solidFill>
              </a:defRPr>
            </a:lvl2pPr>
            <a:lvl3pPr marL="17463" indent="0" algn="ctr">
              <a:buNone/>
              <a:tabLst/>
              <a:defRPr>
                <a:solidFill>
                  <a:schemeClr val="accent1"/>
                </a:solidFill>
              </a:defRPr>
            </a:lvl3pPr>
            <a:lvl4pPr marL="17463" indent="0" algn="ctr">
              <a:buNone/>
              <a:tabLst/>
              <a:defRPr>
                <a:solidFill>
                  <a:schemeClr val="accent1"/>
                </a:solidFill>
              </a:defRPr>
            </a:lvl4pPr>
            <a:lvl5pPr marL="17463" indent="0" algn="ctr">
              <a:buNone/>
              <a:tabLst/>
              <a:defRPr>
                <a:solidFill>
                  <a:schemeClr val="accent1"/>
                </a:solidFil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7" name="Tijdelijke aanduiding voor tekst 3"/>
          <p:cNvSpPr>
            <a:spLocks noGrp="1"/>
          </p:cNvSpPr>
          <p:nvPr>
            <p:ph type="body" sz="quarter" idx="14"/>
          </p:nvPr>
        </p:nvSpPr>
        <p:spPr>
          <a:xfrm>
            <a:off x="4647350" y="2169434"/>
            <a:ext cx="2933158" cy="2814942"/>
          </a:xfrm>
          <a:ln w="44450">
            <a:solidFill>
              <a:schemeClr val="accent1"/>
            </a:solidFill>
          </a:ln>
        </p:spPr>
        <p:txBody>
          <a:bodyPr lIns="180000" tIns="108000" rIns="180000" bIns="108000" anchor="ctr"/>
          <a:lstStyle>
            <a:lvl1pPr algn="ctr">
              <a:defRPr sz="1800">
                <a:solidFill>
                  <a:schemeClr val="accent1"/>
                </a:solidFill>
              </a:defRPr>
            </a:lvl1pPr>
            <a:lvl2pPr marL="17463" indent="0" algn="ctr">
              <a:buNone/>
              <a:tabLst/>
              <a:defRPr>
                <a:solidFill>
                  <a:schemeClr val="accent1"/>
                </a:solidFill>
              </a:defRPr>
            </a:lvl2pPr>
            <a:lvl3pPr marL="17463" indent="0" algn="ctr">
              <a:buNone/>
              <a:tabLst/>
              <a:defRPr>
                <a:solidFill>
                  <a:schemeClr val="accent1"/>
                </a:solidFill>
              </a:defRPr>
            </a:lvl3pPr>
            <a:lvl4pPr marL="17463" indent="0" algn="ctr">
              <a:buNone/>
              <a:tabLst/>
              <a:defRPr>
                <a:solidFill>
                  <a:schemeClr val="accent1"/>
                </a:solidFill>
              </a:defRPr>
            </a:lvl4pPr>
            <a:lvl5pPr marL="17463" indent="0" algn="ctr">
              <a:buNone/>
              <a:tabLst/>
              <a:defRPr>
                <a:solidFill>
                  <a:schemeClr val="accent1"/>
                </a:solidFil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10" name="Tijdelijke aanduiding voor tekst 3"/>
          <p:cNvSpPr>
            <a:spLocks noGrp="1"/>
          </p:cNvSpPr>
          <p:nvPr>
            <p:ph type="body" sz="quarter" idx="15"/>
          </p:nvPr>
        </p:nvSpPr>
        <p:spPr>
          <a:xfrm>
            <a:off x="7937396" y="2169434"/>
            <a:ext cx="2933158" cy="2814942"/>
          </a:xfrm>
          <a:ln w="44450">
            <a:solidFill>
              <a:schemeClr val="accent1"/>
            </a:solidFill>
          </a:ln>
        </p:spPr>
        <p:txBody>
          <a:bodyPr lIns="180000" tIns="108000" rIns="180000" bIns="108000" anchor="ctr"/>
          <a:lstStyle>
            <a:lvl1pPr algn="ctr">
              <a:defRPr sz="1800">
                <a:solidFill>
                  <a:schemeClr val="accent1"/>
                </a:solidFill>
              </a:defRPr>
            </a:lvl1pPr>
            <a:lvl2pPr marL="17463" indent="0" algn="ctr">
              <a:buNone/>
              <a:tabLst/>
              <a:defRPr>
                <a:solidFill>
                  <a:schemeClr val="accent1"/>
                </a:solidFill>
              </a:defRPr>
            </a:lvl2pPr>
            <a:lvl3pPr marL="17463" indent="0" algn="ctr">
              <a:buNone/>
              <a:tabLst/>
              <a:defRPr>
                <a:solidFill>
                  <a:schemeClr val="accent1"/>
                </a:solidFill>
              </a:defRPr>
            </a:lvl3pPr>
            <a:lvl4pPr marL="17463" indent="0" algn="ctr">
              <a:buNone/>
              <a:tabLst/>
              <a:defRPr>
                <a:solidFill>
                  <a:schemeClr val="accent1"/>
                </a:solidFill>
              </a:defRPr>
            </a:lvl4pPr>
            <a:lvl5pPr marL="17463" indent="0" algn="ctr">
              <a:buNone/>
              <a:tabLst/>
              <a:defRPr>
                <a:solidFill>
                  <a:schemeClr val="accent1"/>
                </a:solidFil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14" name="Titel 3"/>
          <p:cNvSpPr>
            <a:spLocks noGrp="1"/>
          </p:cNvSpPr>
          <p:nvPr>
            <p:ph type="title"/>
          </p:nvPr>
        </p:nvSpPr>
        <p:spPr>
          <a:xfrm>
            <a:off x="731838" y="711463"/>
            <a:ext cx="5338800" cy="341050"/>
          </a:xfrm>
        </p:spPr>
        <p:txBody>
          <a:bodyPr tIns="36000" bIns="0"/>
          <a:lstStyle>
            <a:lvl1pPr>
              <a:defRPr sz="2200" strike="noStrike" baseline="0"/>
            </a:lvl1pPr>
          </a:lstStyle>
          <a:p>
            <a:r>
              <a:rPr lang="nl-NL"/>
              <a:t>Titelstijl van model bewerken</a:t>
            </a:r>
          </a:p>
        </p:txBody>
      </p:sp>
      <p:sp>
        <p:nvSpPr>
          <p:cNvPr id="15"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Ondertitel</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ondertitel  - 3 topics oranje">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sp>
        <p:nvSpPr>
          <p:cNvPr id="4" name="Tijdelijke aanduiding voor tekst 3"/>
          <p:cNvSpPr>
            <a:spLocks noGrp="1"/>
          </p:cNvSpPr>
          <p:nvPr>
            <p:ph type="body" sz="quarter" idx="13"/>
          </p:nvPr>
        </p:nvSpPr>
        <p:spPr>
          <a:xfrm>
            <a:off x="1357304" y="2169434"/>
            <a:ext cx="2933158" cy="2814942"/>
          </a:xfrm>
          <a:ln w="44450">
            <a:solidFill>
              <a:schemeClr val="accent2"/>
            </a:solidFill>
          </a:ln>
        </p:spPr>
        <p:txBody>
          <a:bodyPr lIns="180000" tIns="108000" rIns="180000" bIns="108000" anchor="ctr"/>
          <a:lstStyle>
            <a:lvl1pPr algn="ctr">
              <a:defRPr sz="1800"/>
            </a:lvl1pPr>
            <a:lvl2pPr marL="17463" indent="0" algn="ctr">
              <a:buNone/>
              <a:tabLst/>
              <a:defRPr/>
            </a:lvl2pPr>
            <a:lvl3pPr marL="17463" indent="0" algn="ctr">
              <a:buNone/>
              <a:tabLst/>
              <a:defRPr/>
            </a:lvl3pPr>
            <a:lvl4pPr marL="17463" indent="0" algn="ctr">
              <a:buNone/>
              <a:tabLst/>
              <a:defRPr/>
            </a:lvl4pPr>
            <a:lvl5pPr marL="17463" indent="0" algn="ctr">
              <a:buNone/>
              <a:tabLst/>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7" name="Tijdelijke aanduiding voor tekst 3"/>
          <p:cNvSpPr>
            <a:spLocks noGrp="1"/>
          </p:cNvSpPr>
          <p:nvPr>
            <p:ph type="body" sz="quarter" idx="14"/>
          </p:nvPr>
        </p:nvSpPr>
        <p:spPr>
          <a:xfrm>
            <a:off x="4647350" y="2169434"/>
            <a:ext cx="2933158" cy="2814942"/>
          </a:xfrm>
          <a:ln w="44450">
            <a:solidFill>
              <a:schemeClr val="accent2"/>
            </a:solidFill>
          </a:ln>
        </p:spPr>
        <p:txBody>
          <a:bodyPr lIns="180000" tIns="108000" rIns="180000" bIns="108000" anchor="ctr"/>
          <a:lstStyle>
            <a:lvl1pPr algn="ctr">
              <a:defRPr sz="1800"/>
            </a:lvl1pPr>
            <a:lvl2pPr marL="17463" indent="0" algn="ctr">
              <a:buNone/>
              <a:tabLst/>
              <a:defRPr/>
            </a:lvl2pPr>
            <a:lvl3pPr marL="17463" indent="0" algn="ctr">
              <a:buNone/>
              <a:tabLst/>
              <a:defRPr/>
            </a:lvl3pPr>
            <a:lvl4pPr marL="17463" indent="0" algn="ctr">
              <a:buNone/>
              <a:tabLst/>
              <a:defRPr/>
            </a:lvl4pPr>
            <a:lvl5pPr marL="17463" indent="0" algn="ctr">
              <a:buNone/>
              <a:tabLst/>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10" name="Tijdelijke aanduiding voor tekst 3"/>
          <p:cNvSpPr>
            <a:spLocks noGrp="1"/>
          </p:cNvSpPr>
          <p:nvPr>
            <p:ph type="body" sz="quarter" idx="15"/>
          </p:nvPr>
        </p:nvSpPr>
        <p:spPr>
          <a:xfrm>
            <a:off x="7937396" y="2169434"/>
            <a:ext cx="2933158" cy="2814942"/>
          </a:xfrm>
          <a:ln w="44450">
            <a:solidFill>
              <a:schemeClr val="accent2"/>
            </a:solidFill>
          </a:ln>
        </p:spPr>
        <p:txBody>
          <a:bodyPr lIns="180000" tIns="108000" rIns="180000" bIns="108000" anchor="ctr"/>
          <a:lstStyle>
            <a:lvl1pPr algn="ctr">
              <a:defRPr sz="1800"/>
            </a:lvl1pPr>
            <a:lvl2pPr marL="17463" indent="0" algn="ctr">
              <a:buNone/>
              <a:tabLst/>
              <a:defRPr/>
            </a:lvl2pPr>
            <a:lvl3pPr marL="17463" indent="0" algn="ctr">
              <a:buNone/>
              <a:tabLst/>
              <a:defRPr/>
            </a:lvl3pPr>
            <a:lvl4pPr marL="17463" indent="0" algn="ctr">
              <a:buNone/>
              <a:tabLst/>
              <a:defRPr/>
            </a:lvl4pPr>
            <a:lvl5pPr marL="17463" indent="0" algn="ctr">
              <a:buNone/>
              <a:tabLst/>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14" name="Titel 3"/>
          <p:cNvSpPr>
            <a:spLocks noGrp="1"/>
          </p:cNvSpPr>
          <p:nvPr>
            <p:ph type="title"/>
          </p:nvPr>
        </p:nvSpPr>
        <p:spPr>
          <a:xfrm>
            <a:off x="731838" y="709447"/>
            <a:ext cx="5338800" cy="338400"/>
          </a:xfrm>
        </p:spPr>
        <p:txBody>
          <a:bodyPr tIns="36000" bIns="0"/>
          <a:lstStyle>
            <a:lvl1pPr>
              <a:defRPr sz="2200" strike="noStrike" baseline="0"/>
            </a:lvl1pPr>
          </a:lstStyle>
          <a:p>
            <a:r>
              <a:rPr lang="nl-NL"/>
              <a:t>Titelstijl van model bewerken</a:t>
            </a:r>
          </a:p>
        </p:txBody>
      </p:sp>
      <p:sp>
        <p:nvSpPr>
          <p:cNvPr id="15"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Ondertitel</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ondertitel en ronde topics - blauw">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sp>
        <p:nvSpPr>
          <p:cNvPr id="4" name="Tijdelijke aanduiding voor tekst 3"/>
          <p:cNvSpPr>
            <a:spLocks noGrp="1"/>
          </p:cNvSpPr>
          <p:nvPr>
            <p:ph type="body" sz="quarter" idx="13"/>
          </p:nvPr>
        </p:nvSpPr>
        <p:spPr>
          <a:xfrm>
            <a:off x="1357304" y="2169434"/>
            <a:ext cx="2815200" cy="2814942"/>
          </a:xfrm>
          <a:prstGeom prst="ellipse">
            <a:avLst/>
          </a:prstGeom>
          <a:ln w="50800">
            <a:solidFill>
              <a:schemeClr val="accent1"/>
            </a:solidFill>
          </a:ln>
        </p:spPr>
        <p:txBody>
          <a:bodyPr lIns="180000" tIns="108000" rIns="180000" bIns="108000" anchor="ctr"/>
          <a:lstStyle>
            <a:lvl1pPr algn="ctr">
              <a:defRPr sz="1800"/>
            </a:lvl1pPr>
            <a:lvl2pPr marL="17463" indent="0" algn="ctr">
              <a:buNone/>
              <a:tabLst/>
              <a:defRPr/>
            </a:lvl2pPr>
            <a:lvl3pPr marL="17463" indent="0" algn="ctr">
              <a:buNone/>
              <a:tabLst/>
              <a:defRPr/>
            </a:lvl3pPr>
            <a:lvl4pPr marL="17463" indent="0" algn="ctr">
              <a:buNone/>
              <a:tabLst/>
              <a:defRPr/>
            </a:lvl4pPr>
            <a:lvl5pPr marL="17463" indent="0" algn="ctr">
              <a:buNone/>
              <a:tabLst/>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7" name="Tijdelijke aanduiding voor tekst 3"/>
          <p:cNvSpPr>
            <a:spLocks noGrp="1"/>
          </p:cNvSpPr>
          <p:nvPr>
            <p:ph type="body" sz="quarter" idx="14"/>
          </p:nvPr>
        </p:nvSpPr>
        <p:spPr>
          <a:xfrm>
            <a:off x="4647350" y="2169434"/>
            <a:ext cx="2815200" cy="2814942"/>
          </a:xfrm>
          <a:prstGeom prst="ellipse">
            <a:avLst/>
          </a:prstGeom>
          <a:ln w="50800">
            <a:solidFill>
              <a:schemeClr val="accent1"/>
            </a:solidFill>
          </a:ln>
        </p:spPr>
        <p:txBody>
          <a:bodyPr lIns="180000" tIns="108000" rIns="180000" bIns="108000" anchor="ctr"/>
          <a:lstStyle>
            <a:lvl1pPr algn="ctr">
              <a:defRPr sz="1800"/>
            </a:lvl1pPr>
            <a:lvl2pPr marL="17463" indent="0" algn="ctr">
              <a:buNone/>
              <a:tabLst/>
              <a:defRPr/>
            </a:lvl2pPr>
            <a:lvl3pPr marL="17463" indent="0" algn="ctr">
              <a:buNone/>
              <a:tabLst/>
              <a:defRPr/>
            </a:lvl3pPr>
            <a:lvl4pPr marL="17463" indent="0" algn="ctr">
              <a:buNone/>
              <a:tabLst/>
              <a:defRPr/>
            </a:lvl4pPr>
            <a:lvl5pPr marL="17463" indent="0" algn="ctr">
              <a:buNone/>
              <a:tabLst/>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10" name="Tijdelijke aanduiding voor tekst 3"/>
          <p:cNvSpPr>
            <a:spLocks noGrp="1"/>
          </p:cNvSpPr>
          <p:nvPr>
            <p:ph type="body" sz="quarter" idx="15"/>
          </p:nvPr>
        </p:nvSpPr>
        <p:spPr>
          <a:xfrm>
            <a:off x="7937396" y="2169434"/>
            <a:ext cx="2815200" cy="2814942"/>
          </a:xfrm>
          <a:prstGeom prst="ellipse">
            <a:avLst/>
          </a:prstGeom>
          <a:ln w="50800">
            <a:solidFill>
              <a:schemeClr val="accent1"/>
            </a:solidFill>
          </a:ln>
        </p:spPr>
        <p:txBody>
          <a:bodyPr lIns="180000" tIns="108000" rIns="180000" bIns="108000" anchor="ctr"/>
          <a:lstStyle>
            <a:lvl1pPr algn="ctr">
              <a:defRPr sz="1800"/>
            </a:lvl1pPr>
            <a:lvl2pPr marL="17463" indent="0" algn="ctr">
              <a:buNone/>
              <a:tabLst/>
              <a:defRPr/>
            </a:lvl2pPr>
            <a:lvl3pPr marL="17463" indent="0" algn="ctr">
              <a:buNone/>
              <a:tabLst/>
              <a:defRPr/>
            </a:lvl3pPr>
            <a:lvl4pPr marL="17463" indent="0" algn="ctr">
              <a:buNone/>
              <a:tabLst/>
              <a:defRPr/>
            </a:lvl4pPr>
            <a:lvl5pPr marL="17463" indent="0" algn="ctr">
              <a:buNone/>
              <a:tabLst/>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14" name="Titel 3"/>
          <p:cNvSpPr>
            <a:spLocks noGrp="1"/>
          </p:cNvSpPr>
          <p:nvPr>
            <p:ph type="title"/>
          </p:nvPr>
        </p:nvSpPr>
        <p:spPr>
          <a:xfrm>
            <a:off x="731838" y="711463"/>
            <a:ext cx="5338800" cy="341050"/>
          </a:xfrm>
        </p:spPr>
        <p:txBody>
          <a:bodyPr tIns="36000" bIns="0"/>
          <a:lstStyle>
            <a:lvl1pPr>
              <a:defRPr sz="2200" strike="noStrike" baseline="0"/>
            </a:lvl1pPr>
          </a:lstStyle>
          <a:p>
            <a:r>
              <a:rPr lang="nl-NL"/>
              <a:t>Titelstijl van model bewerken</a:t>
            </a:r>
          </a:p>
        </p:txBody>
      </p:sp>
      <p:sp>
        <p:nvSpPr>
          <p:cNvPr id="15"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Ondertitel</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 ondertitel en ronde topics - oranje">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sp>
        <p:nvSpPr>
          <p:cNvPr id="4" name="Tijdelijke aanduiding voor tekst 3"/>
          <p:cNvSpPr>
            <a:spLocks noGrp="1"/>
          </p:cNvSpPr>
          <p:nvPr>
            <p:ph type="body" sz="quarter" idx="13"/>
          </p:nvPr>
        </p:nvSpPr>
        <p:spPr>
          <a:xfrm>
            <a:off x="1357304" y="2169434"/>
            <a:ext cx="2815200" cy="2814942"/>
          </a:xfrm>
          <a:prstGeom prst="ellipse">
            <a:avLst/>
          </a:prstGeom>
          <a:ln w="50800">
            <a:solidFill>
              <a:schemeClr val="accent2"/>
            </a:solidFill>
          </a:ln>
        </p:spPr>
        <p:txBody>
          <a:bodyPr lIns="180000" tIns="108000" rIns="180000" bIns="108000" anchor="ctr"/>
          <a:lstStyle>
            <a:lvl1pPr algn="ctr">
              <a:defRPr sz="1800"/>
            </a:lvl1pPr>
            <a:lvl2pPr marL="17463" indent="0" algn="ctr">
              <a:buNone/>
              <a:tabLst/>
              <a:defRPr/>
            </a:lvl2pPr>
            <a:lvl3pPr marL="17463" indent="0" algn="ctr">
              <a:buNone/>
              <a:tabLst/>
              <a:defRPr/>
            </a:lvl3pPr>
            <a:lvl4pPr marL="17463" indent="0" algn="ctr">
              <a:buNone/>
              <a:tabLst/>
              <a:defRPr/>
            </a:lvl4pPr>
            <a:lvl5pPr marL="17463" indent="0" algn="ctr">
              <a:buNone/>
              <a:tabLst/>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7" name="Tijdelijke aanduiding voor tekst 3"/>
          <p:cNvSpPr>
            <a:spLocks noGrp="1"/>
          </p:cNvSpPr>
          <p:nvPr>
            <p:ph type="body" sz="quarter" idx="14"/>
          </p:nvPr>
        </p:nvSpPr>
        <p:spPr>
          <a:xfrm>
            <a:off x="4647350" y="2169434"/>
            <a:ext cx="2815200" cy="2814942"/>
          </a:xfrm>
          <a:prstGeom prst="ellipse">
            <a:avLst/>
          </a:prstGeom>
          <a:ln w="50800">
            <a:solidFill>
              <a:schemeClr val="accent2"/>
            </a:solidFill>
          </a:ln>
        </p:spPr>
        <p:txBody>
          <a:bodyPr lIns="180000" tIns="108000" rIns="180000" bIns="108000" anchor="ctr"/>
          <a:lstStyle>
            <a:lvl1pPr algn="ctr">
              <a:defRPr sz="1800"/>
            </a:lvl1pPr>
            <a:lvl2pPr marL="17463" indent="0" algn="ctr">
              <a:buNone/>
              <a:tabLst/>
              <a:defRPr/>
            </a:lvl2pPr>
            <a:lvl3pPr marL="17463" indent="0" algn="ctr">
              <a:buNone/>
              <a:tabLst/>
              <a:defRPr/>
            </a:lvl3pPr>
            <a:lvl4pPr marL="17463" indent="0" algn="ctr">
              <a:buNone/>
              <a:tabLst/>
              <a:defRPr/>
            </a:lvl4pPr>
            <a:lvl5pPr marL="17463" indent="0" algn="ctr">
              <a:buNone/>
              <a:tabLst/>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10" name="Tijdelijke aanduiding voor tekst 3"/>
          <p:cNvSpPr>
            <a:spLocks noGrp="1"/>
          </p:cNvSpPr>
          <p:nvPr>
            <p:ph type="body" sz="quarter" idx="15"/>
          </p:nvPr>
        </p:nvSpPr>
        <p:spPr>
          <a:xfrm>
            <a:off x="7937396" y="2169434"/>
            <a:ext cx="2815200" cy="2814942"/>
          </a:xfrm>
          <a:prstGeom prst="ellipse">
            <a:avLst/>
          </a:prstGeom>
          <a:ln w="50800">
            <a:solidFill>
              <a:schemeClr val="accent2"/>
            </a:solidFill>
          </a:ln>
        </p:spPr>
        <p:txBody>
          <a:bodyPr lIns="180000" tIns="108000" rIns="180000" bIns="108000" anchor="ctr"/>
          <a:lstStyle>
            <a:lvl1pPr algn="ctr">
              <a:defRPr sz="1800"/>
            </a:lvl1pPr>
            <a:lvl2pPr marL="17463" indent="0" algn="ctr">
              <a:buNone/>
              <a:tabLst/>
              <a:defRPr/>
            </a:lvl2pPr>
            <a:lvl3pPr marL="17463" indent="0" algn="ctr">
              <a:buNone/>
              <a:tabLst/>
              <a:defRPr/>
            </a:lvl3pPr>
            <a:lvl4pPr marL="17463" indent="0" algn="ctr">
              <a:buNone/>
              <a:tabLst/>
              <a:defRPr/>
            </a:lvl4pPr>
            <a:lvl5pPr marL="17463" indent="0" algn="ctr">
              <a:buNone/>
              <a:tabLst/>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14" name="Titel 3"/>
          <p:cNvSpPr>
            <a:spLocks noGrp="1"/>
          </p:cNvSpPr>
          <p:nvPr>
            <p:ph type="title"/>
          </p:nvPr>
        </p:nvSpPr>
        <p:spPr>
          <a:xfrm>
            <a:off x="731838" y="711463"/>
            <a:ext cx="5338800" cy="341050"/>
          </a:xfrm>
        </p:spPr>
        <p:txBody>
          <a:bodyPr tIns="36000" bIns="0"/>
          <a:lstStyle>
            <a:lvl1pPr>
              <a:defRPr sz="2200" strike="noStrike" baseline="0"/>
            </a:lvl1pPr>
          </a:lstStyle>
          <a:p>
            <a:r>
              <a:rPr lang="nl-NL"/>
              <a:t>Titelstijl van model bewerken</a:t>
            </a:r>
          </a:p>
        </p:txBody>
      </p:sp>
      <p:sp>
        <p:nvSpPr>
          <p:cNvPr id="15"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Ondertitel</a:t>
            </a:r>
          </a:p>
        </p:txBody>
      </p:sp>
    </p:spTree>
    <p:extLst>
      <p:ext uri="{BB962C8B-B14F-4D97-AF65-F5344CB8AC3E}">
        <p14:creationId xmlns:p14="http://schemas.microsoft.com/office/powerpoint/2010/main" val="24278849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ote - blauw">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r>
              <a:rPr lang="nl-NL"/>
              <a:t>Titel van de presentatie</a:t>
            </a:r>
          </a:p>
        </p:txBody>
      </p:sp>
      <p:sp>
        <p:nvSpPr>
          <p:cNvPr id="4" name="Tijdelijke aanduiding voor dianummer 3"/>
          <p:cNvSpPr>
            <a:spLocks noGrp="1"/>
          </p:cNvSpPr>
          <p:nvPr>
            <p:ph type="sldNum" sz="quarter" idx="12"/>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sp>
        <p:nvSpPr>
          <p:cNvPr id="6" name="Text Placeholder 5"/>
          <p:cNvSpPr>
            <a:spLocks noGrp="1"/>
          </p:cNvSpPr>
          <p:nvPr>
            <p:ph type="body" sz="quarter" idx="13" hasCustomPrompt="1"/>
          </p:nvPr>
        </p:nvSpPr>
        <p:spPr>
          <a:xfrm>
            <a:off x="4019909" y="2549842"/>
            <a:ext cx="4152182" cy="1722688"/>
          </a:xfrm>
          <a:prstGeom prst="wedgeRectCallout">
            <a:avLst>
              <a:gd name="adj1" fmla="val -33309"/>
              <a:gd name="adj2" fmla="val 66900"/>
            </a:avLst>
          </a:prstGeom>
          <a:solidFill>
            <a:schemeClr val="accent1"/>
          </a:solidFill>
          <a:ln>
            <a:noFill/>
          </a:ln>
        </p:spPr>
        <p:txBody>
          <a:bodyPr wrap="square" lIns="360000" tIns="360000" rIns="324000" bIns="360000" anchor="ctr">
            <a:spAutoFit/>
          </a:bodyPr>
          <a:lstStyle>
            <a:lvl1pPr algn="l">
              <a:defRPr sz="2000">
                <a:solidFill>
                  <a:schemeClr val="bg1"/>
                </a:solidFill>
              </a:defRPr>
            </a:lvl1pPr>
            <a:lvl2pPr algn="l">
              <a:defRPr sz="1800">
                <a:solidFill>
                  <a:schemeClr val="bg1"/>
                </a:solidFill>
              </a:defRPr>
            </a:lvl2pPr>
            <a:lvl3pPr>
              <a:defRPr sz="1600"/>
            </a:lvl3pPr>
            <a:lvl4pPr>
              <a:defRPr sz="1600"/>
            </a:lvl4pPr>
            <a:lvl5pPr>
              <a:defRPr sz="1600"/>
            </a:lvl5pPr>
          </a:lstStyle>
          <a:p>
            <a:pPr lvl="0"/>
            <a:r>
              <a:rPr lang="nl-BE"/>
              <a:t>Click to edit Master text styles</a:t>
            </a:r>
          </a:p>
          <a:p>
            <a:pPr lvl="1"/>
            <a:r>
              <a:rPr lang="nl-BE"/>
              <a:t>Second level</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ote - oranje">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r>
              <a:rPr lang="nl-NL"/>
              <a:t>Titel van de presentatie</a:t>
            </a:r>
          </a:p>
        </p:txBody>
      </p:sp>
      <p:sp>
        <p:nvSpPr>
          <p:cNvPr id="4" name="Tijdelijke aanduiding voor dianummer 3"/>
          <p:cNvSpPr>
            <a:spLocks noGrp="1"/>
          </p:cNvSpPr>
          <p:nvPr>
            <p:ph type="sldNum" sz="quarter" idx="12"/>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sp>
        <p:nvSpPr>
          <p:cNvPr id="5" name="Text Placeholder 5"/>
          <p:cNvSpPr>
            <a:spLocks noGrp="1"/>
          </p:cNvSpPr>
          <p:nvPr>
            <p:ph type="body" sz="quarter" idx="13" hasCustomPrompt="1"/>
          </p:nvPr>
        </p:nvSpPr>
        <p:spPr>
          <a:xfrm>
            <a:off x="4019909" y="2549842"/>
            <a:ext cx="4152182" cy="1722688"/>
          </a:xfrm>
          <a:prstGeom prst="wedgeRectCallout">
            <a:avLst>
              <a:gd name="adj1" fmla="val -33309"/>
              <a:gd name="adj2" fmla="val 66900"/>
            </a:avLst>
          </a:prstGeom>
          <a:noFill/>
          <a:ln w="44450">
            <a:solidFill>
              <a:schemeClr val="accent2"/>
            </a:solidFill>
            <a:miter lim="800000"/>
          </a:ln>
        </p:spPr>
        <p:txBody>
          <a:bodyPr wrap="square" lIns="360000" tIns="360000" rIns="324000" bIns="360000" anchor="ctr">
            <a:spAutoFit/>
          </a:bodyPr>
          <a:lstStyle>
            <a:lvl1pPr algn="l">
              <a:defRPr sz="2000">
                <a:solidFill>
                  <a:srgbClr val="0033A0"/>
                </a:solidFill>
              </a:defRPr>
            </a:lvl1pPr>
            <a:lvl2pPr algn="l">
              <a:defRPr sz="1800">
                <a:solidFill>
                  <a:srgbClr val="0033A0"/>
                </a:solidFill>
              </a:defRPr>
            </a:lvl2pPr>
            <a:lvl3pPr>
              <a:defRPr sz="1600"/>
            </a:lvl3pPr>
            <a:lvl4pPr>
              <a:defRPr sz="1600"/>
            </a:lvl4pPr>
            <a:lvl5pPr>
              <a:defRPr sz="1600"/>
            </a:lvl5pPr>
          </a:lstStyle>
          <a:p>
            <a:pPr lvl="0"/>
            <a:r>
              <a:rPr lang="nl-BE"/>
              <a:t>Click to edit Master text styles</a:t>
            </a:r>
          </a:p>
          <a:p>
            <a:pPr lvl="1"/>
            <a:r>
              <a:rPr lang="nl-BE"/>
              <a:t>Second level</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 met oranje lijn - links">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r>
              <a:rPr lang="nl-NL"/>
              <a:t>Titel van de presentatie</a:t>
            </a:r>
          </a:p>
        </p:txBody>
      </p:sp>
      <p:sp>
        <p:nvSpPr>
          <p:cNvPr id="4" name="Tijdelijke aanduiding voor dianummer 3"/>
          <p:cNvSpPr>
            <a:spLocks noGrp="1"/>
          </p:cNvSpPr>
          <p:nvPr>
            <p:ph type="sldNum" sz="quarter" idx="12"/>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sp>
        <p:nvSpPr>
          <p:cNvPr id="6" name="Vrije vorm 5"/>
          <p:cNvSpPr/>
          <p:nvPr userDrawn="1"/>
        </p:nvSpPr>
        <p:spPr>
          <a:xfrm>
            <a:off x="3647728" y="1798366"/>
            <a:ext cx="291903" cy="2808312"/>
          </a:xfrm>
          <a:custGeom>
            <a:avLst/>
            <a:gdLst>
              <a:gd name="connsiteX0" fmla="*/ 177800 w 184150"/>
              <a:gd name="connsiteY0" fmla="*/ 0 h 1771650"/>
              <a:gd name="connsiteX1" fmla="*/ 177800 w 184150"/>
              <a:gd name="connsiteY1" fmla="*/ 454025 h 1771650"/>
              <a:gd name="connsiteX2" fmla="*/ 0 w 184150"/>
              <a:gd name="connsiteY2" fmla="*/ 454025 h 1771650"/>
              <a:gd name="connsiteX3" fmla="*/ 184150 w 184150"/>
              <a:gd name="connsiteY3" fmla="*/ 898525 h 1771650"/>
              <a:gd name="connsiteX4" fmla="*/ 184150 w 184150"/>
              <a:gd name="connsiteY4" fmla="*/ 1771650 h 1771650"/>
              <a:gd name="connsiteX0" fmla="*/ 177800 w 189210"/>
              <a:gd name="connsiteY0" fmla="*/ 0 h 1771650"/>
              <a:gd name="connsiteX1" fmla="*/ 177800 w 189210"/>
              <a:gd name="connsiteY1" fmla="*/ 454025 h 1771650"/>
              <a:gd name="connsiteX2" fmla="*/ 0 w 189210"/>
              <a:gd name="connsiteY2" fmla="*/ 454025 h 1771650"/>
              <a:gd name="connsiteX3" fmla="*/ 189210 w 189210"/>
              <a:gd name="connsiteY3" fmla="*/ 898525 h 1771650"/>
              <a:gd name="connsiteX4" fmla="*/ 184150 w 189210"/>
              <a:gd name="connsiteY4" fmla="*/ 1771650 h 1771650"/>
              <a:gd name="connsiteX0" fmla="*/ 177800 w 191740"/>
              <a:gd name="connsiteY0" fmla="*/ 0 h 1771650"/>
              <a:gd name="connsiteX1" fmla="*/ 177800 w 191740"/>
              <a:gd name="connsiteY1" fmla="*/ 454025 h 1771650"/>
              <a:gd name="connsiteX2" fmla="*/ 0 w 191740"/>
              <a:gd name="connsiteY2" fmla="*/ 454025 h 1771650"/>
              <a:gd name="connsiteX3" fmla="*/ 191740 w 191740"/>
              <a:gd name="connsiteY3" fmla="*/ 802382 h 1771650"/>
              <a:gd name="connsiteX4" fmla="*/ 184150 w 191740"/>
              <a:gd name="connsiteY4" fmla="*/ 1771650 h 1771650"/>
              <a:gd name="connsiteX0" fmla="*/ 177800 w 186680"/>
              <a:gd name="connsiteY0" fmla="*/ 0 h 1771650"/>
              <a:gd name="connsiteX1" fmla="*/ 177800 w 186680"/>
              <a:gd name="connsiteY1" fmla="*/ 454025 h 1771650"/>
              <a:gd name="connsiteX2" fmla="*/ 0 w 186680"/>
              <a:gd name="connsiteY2" fmla="*/ 454025 h 1771650"/>
              <a:gd name="connsiteX3" fmla="*/ 186680 w 186680"/>
              <a:gd name="connsiteY3" fmla="*/ 802382 h 1771650"/>
              <a:gd name="connsiteX4" fmla="*/ 184150 w 186680"/>
              <a:gd name="connsiteY4" fmla="*/ 1771650 h 1771650"/>
              <a:gd name="connsiteX0" fmla="*/ 177800 w 184150"/>
              <a:gd name="connsiteY0" fmla="*/ 0 h 1771650"/>
              <a:gd name="connsiteX1" fmla="*/ 177800 w 184150"/>
              <a:gd name="connsiteY1" fmla="*/ 454025 h 1771650"/>
              <a:gd name="connsiteX2" fmla="*/ 0 w 184150"/>
              <a:gd name="connsiteY2" fmla="*/ 454025 h 1771650"/>
              <a:gd name="connsiteX3" fmla="*/ 184150 w 184150"/>
              <a:gd name="connsiteY3" fmla="*/ 804912 h 1771650"/>
              <a:gd name="connsiteX4" fmla="*/ 184150 w 184150"/>
              <a:gd name="connsiteY4" fmla="*/ 1771650 h 1771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50" h="1771650">
                <a:moveTo>
                  <a:pt x="177800" y="0"/>
                </a:moveTo>
                <a:lnTo>
                  <a:pt x="177800" y="454025"/>
                </a:lnTo>
                <a:lnTo>
                  <a:pt x="0" y="454025"/>
                </a:lnTo>
                <a:lnTo>
                  <a:pt x="184150" y="804912"/>
                </a:lnTo>
                <a:lnTo>
                  <a:pt x="184150" y="1771650"/>
                </a:lnTo>
              </a:path>
            </a:pathLst>
          </a:cu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a:t>  </a:t>
            </a:r>
          </a:p>
        </p:txBody>
      </p:sp>
      <p:sp>
        <p:nvSpPr>
          <p:cNvPr id="7" name="Tijdelijke aanduiding voor tekst 6"/>
          <p:cNvSpPr>
            <a:spLocks noGrp="1"/>
          </p:cNvSpPr>
          <p:nvPr>
            <p:ph type="body" sz="quarter" idx="13" hasCustomPrompt="1"/>
          </p:nvPr>
        </p:nvSpPr>
        <p:spPr>
          <a:xfrm>
            <a:off x="4375150" y="1865034"/>
            <a:ext cx="4446588" cy="2670175"/>
          </a:xfrm>
        </p:spPr>
        <p:txBody>
          <a:bodyPr anchor="ctr"/>
          <a:lstStyle>
            <a:lvl1pPr algn="just">
              <a:defRPr cap="all" baseline="0"/>
            </a:lvl1pPr>
          </a:lstStyle>
          <a:p>
            <a:pPr lvl="0"/>
            <a:r>
              <a:rPr lang="nl-NL"/>
              <a:t>“Klik om de tekststijl van het model te bewerken”</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kst met blauwe lijn - onder">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r>
              <a:rPr lang="nl-NL"/>
              <a:t>Titel van de presentatie</a:t>
            </a:r>
          </a:p>
        </p:txBody>
      </p:sp>
      <p:sp>
        <p:nvSpPr>
          <p:cNvPr id="4" name="Tijdelijke aanduiding voor dianummer 3"/>
          <p:cNvSpPr>
            <a:spLocks noGrp="1"/>
          </p:cNvSpPr>
          <p:nvPr>
            <p:ph type="sldNum" sz="quarter" idx="12"/>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sp>
        <p:nvSpPr>
          <p:cNvPr id="7" name="Tijdelijke aanduiding voor tekst 6"/>
          <p:cNvSpPr>
            <a:spLocks noGrp="1"/>
          </p:cNvSpPr>
          <p:nvPr>
            <p:ph type="body" sz="quarter" idx="13" hasCustomPrompt="1"/>
          </p:nvPr>
        </p:nvSpPr>
        <p:spPr>
          <a:xfrm>
            <a:off x="3631829" y="1460304"/>
            <a:ext cx="5657897" cy="2670175"/>
          </a:xfrm>
        </p:spPr>
        <p:txBody>
          <a:bodyPr anchor="b"/>
          <a:lstStyle>
            <a:lvl1pPr algn="just">
              <a:defRPr cap="all" baseline="0"/>
            </a:lvl1pPr>
          </a:lstStyle>
          <a:p>
            <a:pPr lvl="0"/>
            <a:r>
              <a:rPr lang="nl-NL"/>
              <a:t>“Klik om de tekststijl van het model te bewerken”</a:t>
            </a:r>
          </a:p>
        </p:txBody>
      </p:sp>
      <p:sp>
        <p:nvSpPr>
          <p:cNvPr id="10" name="Vrije vorm 9"/>
          <p:cNvSpPr/>
          <p:nvPr/>
        </p:nvSpPr>
        <p:spPr>
          <a:xfrm>
            <a:off x="3691789" y="4419180"/>
            <a:ext cx="5567957" cy="193637"/>
          </a:xfrm>
          <a:custGeom>
            <a:avLst/>
            <a:gdLst>
              <a:gd name="connsiteX0" fmla="*/ 0 w 4905487"/>
              <a:gd name="connsiteY0" fmla="*/ 0 h 193637"/>
              <a:gd name="connsiteX1" fmla="*/ 419548 w 4905487"/>
              <a:gd name="connsiteY1" fmla="*/ 0 h 193637"/>
              <a:gd name="connsiteX2" fmla="*/ 419548 w 4905487"/>
              <a:gd name="connsiteY2" fmla="*/ 193637 h 193637"/>
              <a:gd name="connsiteX3" fmla="*/ 910814 w 4905487"/>
              <a:gd name="connsiteY3" fmla="*/ 3585 h 193637"/>
              <a:gd name="connsiteX4" fmla="*/ 4905487 w 4905487"/>
              <a:gd name="connsiteY4" fmla="*/ 3585 h 193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5487" h="193637">
                <a:moveTo>
                  <a:pt x="0" y="0"/>
                </a:moveTo>
                <a:lnTo>
                  <a:pt x="419548" y="0"/>
                </a:lnTo>
                <a:lnTo>
                  <a:pt x="419548" y="193637"/>
                </a:lnTo>
                <a:lnTo>
                  <a:pt x="910814" y="3585"/>
                </a:lnTo>
                <a:lnTo>
                  <a:pt x="4905487" y="3585"/>
                </a:lnTo>
              </a:path>
            </a:pathLst>
          </a:custGeom>
          <a:no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ote tekst met patroon">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a:lstStyle/>
          <a:p>
            <a:r>
              <a:rPr lang="nl-NL"/>
              <a:t>Titel van de presentatie</a:t>
            </a:r>
          </a:p>
        </p:txBody>
      </p:sp>
      <p:sp>
        <p:nvSpPr>
          <p:cNvPr id="4" name="Tijdelijke aanduiding voor dianummer 3"/>
          <p:cNvSpPr>
            <a:spLocks noGrp="1"/>
          </p:cNvSpPr>
          <p:nvPr>
            <p:ph type="sldNum" sz="quarter" idx="12"/>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sp>
        <p:nvSpPr>
          <p:cNvPr id="34" name="Tijdelijke aanduiding voor tekst 33"/>
          <p:cNvSpPr>
            <a:spLocks noGrp="1"/>
          </p:cNvSpPr>
          <p:nvPr>
            <p:ph type="body" sz="quarter" idx="13"/>
          </p:nvPr>
        </p:nvSpPr>
        <p:spPr>
          <a:xfrm>
            <a:off x="1184795" y="475669"/>
            <a:ext cx="4226654" cy="5070692"/>
          </a:xfrm>
        </p:spPr>
        <p:txBody>
          <a:bodyPr>
            <a:noAutofit/>
          </a:bodyPr>
          <a:lstStyle>
            <a:lvl1pPr>
              <a:lnSpc>
                <a:spcPct val="70000"/>
              </a:lnSpc>
              <a:defRPr sz="9000" b="1" i="0" cap="all" baseline="0">
                <a:solidFill>
                  <a:schemeClr val="accent2"/>
                </a:solidFill>
              </a:defRPr>
            </a:lvl1pPr>
          </a:lstStyle>
          <a:p>
            <a:pPr lvl="0"/>
            <a:r>
              <a:rPr lang="nl-NL"/>
              <a:t>Klik om de tekststijl van het model te bewerken</a:t>
            </a:r>
          </a:p>
        </p:txBody>
      </p:sp>
      <p:sp>
        <p:nvSpPr>
          <p:cNvPr id="91" name="Text Placeholder 4"/>
          <p:cNvSpPr>
            <a:spLocks noGrp="1"/>
          </p:cNvSpPr>
          <p:nvPr>
            <p:ph type="body" sz="quarter" idx="14" hasCustomPrompt="1"/>
          </p:nvPr>
        </p:nvSpPr>
        <p:spPr>
          <a:xfrm>
            <a:off x="8705382"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92" name="Text Placeholder 4"/>
          <p:cNvSpPr>
            <a:spLocks noGrp="1"/>
          </p:cNvSpPr>
          <p:nvPr>
            <p:ph type="body" sz="quarter" idx="15" hasCustomPrompt="1"/>
          </p:nvPr>
        </p:nvSpPr>
        <p:spPr>
          <a:xfrm>
            <a:off x="9164170"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93" name="Text Placeholder 4"/>
          <p:cNvSpPr>
            <a:spLocks noGrp="1"/>
          </p:cNvSpPr>
          <p:nvPr>
            <p:ph type="body" sz="quarter" idx="16" hasCustomPrompt="1"/>
          </p:nvPr>
        </p:nvSpPr>
        <p:spPr>
          <a:xfrm>
            <a:off x="9622958"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94" name="Text Placeholder 4"/>
          <p:cNvSpPr>
            <a:spLocks noGrp="1"/>
          </p:cNvSpPr>
          <p:nvPr>
            <p:ph type="body" sz="quarter" idx="17" hasCustomPrompt="1"/>
          </p:nvPr>
        </p:nvSpPr>
        <p:spPr>
          <a:xfrm>
            <a:off x="10081746"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95" name="Text Placeholder 4"/>
          <p:cNvSpPr>
            <a:spLocks noGrp="1"/>
          </p:cNvSpPr>
          <p:nvPr>
            <p:ph type="body" sz="quarter" idx="18" hasCustomPrompt="1"/>
          </p:nvPr>
        </p:nvSpPr>
        <p:spPr>
          <a:xfrm>
            <a:off x="10540534"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96" name="Text Placeholder 4"/>
          <p:cNvSpPr>
            <a:spLocks noGrp="1"/>
          </p:cNvSpPr>
          <p:nvPr>
            <p:ph type="body" sz="quarter" idx="19" hasCustomPrompt="1"/>
          </p:nvPr>
        </p:nvSpPr>
        <p:spPr>
          <a:xfrm>
            <a:off x="10999322"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97" name="Text Placeholder 4"/>
          <p:cNvSpPr>
            <a:spLocks noGrp="1"/>
          </p:cNvSpPr>
          <p:nvPr>
            <p:ph type="body" sz="quarter" idx="20" hasCustomPrompt="1"/>
          </p:nvPr>
        </p:nvSpPr>
        <p:spPr>
          <a:xfrm>
            <a:off x="11458110"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98" name="Text Placeholder 4"/>
          <p:cNvSpPr>
            <a:spLocks noGrp="1"/>
          </p:cNvSpPr>
          <p:nvPr>
            <p:ph type="body" sz="quarter" idx="21" hasCustomPrompt="1"/>
          </p:nvPr>
        </p:nvSpPr>
        <p:spPr>
          <a:xfrm>
            <a:off x="8714263"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99" name="Text Placeholder 4"/>
          <p:cNvSpPr>
            <a:spLocks noGrp="1"/>
          </p:cNvSpPr>
          <p:nvPr>
            <p:ph type="body" sz="quarter" idx="22" hasCustomPrompt="1"/>
          </p:nvPr>
        </p:nvSpPr>
        <p:spPr>
          <a:xfrm>
            <a:off x="9173051"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100" name="Text Placeholder 4"/>
          <p:cNvSpPr>
            <a:spLocks noGrp="1"/>
          </p:cNvSpPr>
          <p:nvPr>
            <p:ph type="body" sz="quarter" idx="23" hasCustomPrompt="1"/>
          </p:nvPr>
        </p:nvSpPr>
        <p:spPr>
          <a:xfrm>
            <a:off x="9631839"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101" name="Text Placeholder 4"/>
          <p:cNvSpPr>
            <a:spLocks noGrp="1"/>
          </p:cNvSpPr>
          <p:nvPr>
            <p:ph type="body" sz="quarter" idx="24" hasCustomPrompt="1"/>
          </p:nvPr>
        </p:nvSpPr>
        <p:spPr>
          <a:xfrm>
            <a:off x="10090627"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102" name="Text Placeholder 4"/>
          <p:cNvSpPr>
            <a:spLocks noGrp="1"/>
          </p:cNvSpPr>
          <p:nvPr>
            <p:ph type="body" sz="quarter" idx="25" hasCustomPrompt="1"/>
          </p:nvPr>
        </p:nvSpPr>
        <p:spPr>
          <a:xfrm>
            <a:off x="10549415"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103" name="Text Placeholder 4"/>
          <p:cNvSpPr>
            <a:spLocks noGrp="1"/>
          </p:cNvSpPr>
          <p:nvPr>
            <p:ph type="body" sz="quarter" idx="26" hasCustomPrompt="1"/>
          </p:nvPr>
        </p:nvSpPr>
        <p:spPr>
          <a:xfrm>
            <a:off x="11008203"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104" name="Text Placeholder 4"/>
          <p:cNvSpPr>
            <a:spLocks noGrp="1"/>
          </p:cNvSpPr>
          <p:nvPr>
            <p:ph type="body" sz="quarter" idx="27" hasCustomPrompt="1"/>
          </p:nvPr>
        </p:nvSpPr>
        <p:spPr>
          <a:xfrm>
            <a:off x="11466991"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2"/>
          </a:solidFill>
        </p:spPr>
        <p:txBody>
          <a:bodyPr/>
          <a:lstStyle>
            <a:lvl1pPr>
              <a:defRPr baseline="0"/>
            </a:lvl1pPr>
          </a:lstStyle>
          <a:p>
            <a:pPr lvl="0"/>
            <a:r>
              <a:rPr lang="nl-BE"/>
              <a:t> </a:t>
            </a:r>
          </a:p>
        </p:txBody>
      </p:sp>
      <p:sp>
        <p:nvSpPr>
          <p:cNvPr id="105" name="Text Placeholder 4"/>
          <p:cNvSpPr>
            <a:spLocks noGrp="1"/>
          </p:cNvSpPr>
          <p:nvPr>
            <p:ph type="body" sz="quarter" idx="28" hasCustomPrompt="1"/>
          </p:nvPr>
        </p:nvSpPr>
        <p:spPr>
          <a:xfrm>
            <a:off x="8714263"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106" name="Text Placeholder 4"/>
          <p:cNvSpPr>
            <a:spLocks noGrp="1"/>
          </p:cNvSpPr>
          <p:nvPr>
            <p:ph type="body" sz="quarter" idx="29" hasCustomPrompt="1"/>
          </p:nvPr>
        </p:nvSpPr>
        <p:spPr>
          <a:xfrm>
            <a:off x="9173051"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107" name="Text Placeholder 4"/>
          <p:cNvSpPr>
            <a:spLocks noGrp="1"/>
          </p:cNvSpPr>
          <p:nvPr>
            <p:ph type="body" sz="quarter" idx="30" hasCustomPrompt="1"/>
          </p:nvPr>
        </p:nvSpPr>
        <p:spPr>
          <a:xfrm>
            <a:off x="9631839"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108" name="Text Placeholder 4"/>
          <p:cNvSpPr>
            <a:spLocks noGrp="1"/>
          </p:cNvSpPr>
          <p:nvPr>
            <p:ph type="body" sz="quarter" idx="31" hasCustomPrompt="1"/>
          </p:nvPr>
        </p:nvSpPr>
        <p:spPr>
          <a:xfrm>
            <a:off x="10090627"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109" name="Text Placeholder 4"/>
          <p:cNvSpPr>
            <a:spLocks noGrp="1"/>
          </p:cNvSpPr>
          <p:nvPr>
            <p:ph type="body" sz="quarter" idx="32" hasCustomPrompt="1"/>
          </p:nvPr>
        </p:nvSpPr>
        <p:spPr>
          <a:xfrm>
            <a:off x="10549415"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110" name="Text Placeholder 4"/>
          <p:cNvSpPr>
            <a:spLocks noGrp="1"/>
          </p:cNvSpPr>
          <p:nvPr>
            <p:ph type="body" sz="quarter" idx="33" hasCustomPrompt="1"/>
          </p:nvPr>
        </p:nvSpPr>
        <p:spPr>
          <a:xfrm>
            <a:off x="11008203"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111" name="Text Placeholder 4"/>
          <p:cNvSpPr>
            <a:spLocks noGrp="1"/>
          </p:cNvSpPr>
          <p:nvPr>
            <p:ph type="body" sz="quarter" idx="34" hasCustomPrompt="1"/>
          </p:nvPr>
        </p:nvSpPr>
        <p:spPr>
          <a:xfrm>
            <a:off x="11466991"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112" name="Text Placeholder 4"/>
          <p:cNvSpPr>
            <a:spLocks noGrp="1"/>
          </p:cNvSpPr>
          <p:nvPr>
            <p:ph type="body" sz="quarter" idx="35" hasCustomPrompt="1"/>
          </p:nvPr>
        </p:nvSpPr>
        <p:spPr>
          <a:xfrm>
            <a:off x="8714518"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113" name="Text Placeholder 4"/>
          <p:cNvSpPr>
            <a:spLocks noGrp="1"/>
          </p:cNvSpPr>
          <p:nvPr>
            <p:ph type="body" sz="quarter" idx="36" hasCustomPrompt="1"/>
          </p:nvPr>
        </p:nvSpPr>
        <p:spPr>
          <a:xfrm>
            <a:off x="9173306"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114" name="Text Placeholder 4"/>
          <p:cNvSpPr>
            <a:spLocks noGrp="1"/>
          </p:cNvSpPr>
          <p:nvPr>
            <p:ph type="body" sz="quarter" idx="37" hasCustomPrompt="1"/>
          </p:nvPr>
        </p:nvSpPr>
        <p:spPr>
          <a:xfrm>
            <a:off x="9632094"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115" name="Text Placeholder 4"/>
          <p:cNvSpPr>
            <a:spLocks noGrp="1"/>
          </p:cNvSpPr>
          <p:nvPr>
            <p:ph type="body" sz="quarter" idx="38" hasCustomPrompt="1"/>
          </p:nvPr>
        </p:nvSpPr>
        <p:spPr>
          <a:xfrm>
            <a:off x="10090882"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116" name="Text Placeholder 4"/>
          <p:cNvSpPr>
            <a:spLocks noGrp="1"/>
          </p:cNvSpPr>
          <p:nvPr>
            <p:ph type="body" sz="quarter" idx="39" hasCustomPrompt="1"/>
          </p:nvPr>
        </p:nvSpPr>
        <p:spPr>
          <a:xfrm>
            <a:off x="10549670"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117" name="Text Placeholder 4"/>
          <p:cNvSpPr>
            <a:spLocks noGrp="1"/>
          </p:cNvSpPr>
          <p:nvPr>
            <p:ph type="body" sz="quarter" idx="40" hasCustomPrompt="1"/>
          </p:nvPr>
        </p:nvSpPr>
        <p:spPr>
          <a:xfrm>
            <a:off x="11008458"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118" name="Text Placeholder 4"/>
          <p:cNvSpPr>
            <a:spLocks noGrp="1"/>
          </p:cNvSpPr>
          <p:nvPr>
            <p:ph type="body" sz="quarter" idx="41" hasCustomPrompt="1"/>
          </p:nvPr>
        </p:nvSpPr>
        <p:spPr>
          <a:xfrm>
            <a:off x="11467246"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ondertitel en tekst met patroon">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sp>
        <p:nvSpPr>
          <p:cNvPr id="4" name="Tijdelijke aanduiding voor tekst 3"/>
          <p:cNvSpPr>
            <a:spLocks noGrp="1"/>
          </p:cNvSpPr>
          <p:nvPr>
            <p:ph type="body" sz="quarter" idx="13"/>
          </p:nvPr>
        </p:nvSpPr>
        <p:spPr>
          <a:xfrm>
            <a:off x="624434" y="2005130"/>
            <a:ext cx="6690766" cy="3467100"/>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68" name="Titel 3"/>
          <p:cNvSpPr>
            <a:spLocks noGrp="1"/>
          </p:cNvSpPr>
          <p:nvPr>
            <p:ph type="title"/>
          </p:nvPr>
        </p:nvSpPr>
        <p:spPr>
          <a:xfrm>
            <a:off x="731838" y="711463"/>
            <a:ext cx="5338800" cy="341050"/>
          </a:xfrm>
        </p:spPr>
        <p:txBody>
          <a:bodyPr tIns="36000" bIns="0"/>
          <a:lstStyle>
            <a:lvl1pPr>
              <a:defRPr sz="2200" strike="noStrike" baseline="0"/>
            </a:lvl1pPr>
          </a:lstStyle>
          <a:p>
            <a:r>
              <a:rPr lang="nl-NL"/>
              <a:t>Titelstijl van model bewerken</a:t>
            </a:r>
          </a:p>
        </p:txBody>
      </p:sp>
      <p:sp>
        <p:nvSpPr>
          <p:cNvPr id="69" name="Text Placeholder 4"/>
          <p:cNvSpPr>
            <a:spLocks noGrp="1"/>
          </p:cNvSpPr>
          <p:nvPr>
            <p:ph type="body" sz="quarter" idx="14" hasCustomPrompt="1"/>
          </p:nvPr>
        </p:nvSpPr>
        <p:spPr>
          <a:xfrm>
            <a:off x="8705382"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70" name="Text Placeholder 4"/>
          <p:cNvSpPr>
            <a:spLocks noGrp="1"/>
          </p:cNvSpPr>
          <p:nvPr>
            <p:ph type="body" sz="quarter" idx="15" hasCustomPrompt="1"/>
          </p:nvPr>
        </p:nvSpPr>
        <p:spPr>
          <a:xfrm>
            <a:off x="9164170"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71" name="Text Placeholder 4"/>
          <p:cNvSpPr>
            <a:spLocks noGrp="1"/>
          </p:cNvSpPr>
          <p:nvPr>
            <p:ph type="body" sz="quarter" idx="16" hasCustomPrompt="1"/>
          </p:nvPr>
        </p:nvSpPr>
        <p:spPr>
          <a:xfrm>
            <a:off x="9622958"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72" name="Text Placeholder 4"/>
          <p:cNvSpPr>
            <a:spLocks noGrp="1"/>
          </p:cNvSpPr>
          <p:nvPr>
            <p:ph type="body" sz="quarter" idx="17" hasCustomPrompt="1"/>
          </p:nvPr>
        </p:nvSpPr>
        <p:spPr>
          <a:xfrm>
            <a:off x="10081746"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73" name="Text Placeholder 4"/>
          <p:cNvSpPr>
            <a:spLocks noGrp="1"/>
          </p:cNvSpPr>
          <p:nvPr>
            <p:ph type="body" sz="quarter" idx="18" hasCustomPrompt="1"/>
          </p:nvPr>
        </p:nvSpPr>
        <p:spPr>
          <a:xfrm>
            <a:off x="10540534"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74" name="Text Placeholder 4"/>
          <p:cNvSpPr>
            <a:spLocks noGrp="1"/>
          </p:cNvSpPr>
          <p:nvPr>
            <p:ph type="body" sz="quarter" idx="19" hasCustomPrompt="1"/>
          </p:nvPr>
        </p:nvSpPr>
        <p:spPr>
          <a:xfrm>
            <a:off x="10999322"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75" name="Text Placeholder 4"/>
          <p:cNvSpPr>
            <a:spLocks noGrp="1"/>
          </p:cNvSpPr>
          <p:nvPr>
            <p:ph type="body" sz="quarter" idx="20" hasCustomPrompt="1"/>
          </p:nvPr>
        </p:nvSpPr>
        <p:spPr>
          <a:xfrm>
            <a:off x="11458110" y="259570"/>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76" name="Text Placeholder 4"/>
          <p:cNvSpPr>
            <a:spLocks noGrp="1"/>
          </p:cNvSpPr>
          <p:nvPr>
            <p:ph type="body" sz="quarter" idx="21" hasCustomPrompt="1"/>
          </p:nvPr>
        </p:nvSpPr>
        <p:spPr>
          <a:xfrm>
            <a:off x="8714263"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77" name="Text Placeholder 4"/>
          <p:cNvSpPr>
            <a:spLocks noGrp="1"/>
          </p:cNvSpPr>
          <p:nvPr>
            <p:ph type="body" sz="quarter" idx="22" hasCustomPrompt="1"/>
          </p:nvPr>
        </p:nvSpPr>
        <p:spPr>
          <a:xfrm>
            <a:off x="9173051"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78" name="Text Placeholder 4"/>
          <p:cNvSpPr>
            <a:spLocks noGrp="1"/>
          </p:cNvSpPr>
          <p:nvPr>
            <p:ph type="body" sz="quarter" idx="23" hasCustomPrompt="1"/>
          </p:nvPr>
        </p:nvSpPr>
        <p:spPr>
          <a:xfrm>
            <a:off x="9631839"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79" name="Text Placeholder 4"/>
          <p:cNvSpPr>
            <a:spLocks noGrp="1"/>
          </p:cNvSpPr>
          <p:nvPr>
            <p:ph type="body" sz="quarter" idx="24" hasCustomPrompt="1"/>
          </p:nvPr>
        </p:nvSpPr>
        <p:spPr>
          <a:xfrm>
            <a:off x="10090627"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80" name="Text Placeholder 4"/>
          <p:cNvSpPr>
            <a:spLocks noGrp="1"/>
          </p:cNvSpPr>
          <p:nvPr>
            <p:ph type="body" sz="quarter" idx="25" hasCustomPrompt="1"/>
          </p:nvPr>
        </p:nvSpPr>
        <p:spPr>
          <a:xfrm>
            <a:off x="10549415"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81" name="Text Placeholder 4"/>
          <p:cNvSpPr>
            <a:spLocks noGrp="1"/>
          </p:cNvSpPr>
          <p:nvPr>
            <p:ph type="body" sz="quarter" idx="26" hasCustomPrompt="1"/>
          </p:nvPr>
        </p:nvSpPr>
        <p:spPr>
          <a:xfrm>
            <a:off x="11008203"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82" name="Text Placeholder 4"/>
          <p:cNvSpPr>
            <a:spLocks noGrp="1"/>
          </p:cNvSpPr>
          <p:nvPr>
            <p:ph type="body" sz="quarter" idx="27" hasCustomPrompt="1"/>
          </p:nvPr>
        </p:nvSpPr>
        <p:spPr>
          <a:xfrm>
            <a:off x="11466991" y="1415164"/>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2"/>
          </a:solidFill>
        </p:spPr>
        <p:txBody>
          <a:bodyPr/>
          <a:lstStyle>
            <a:lvl1pPr>
              <a:defRPr baseline="0"/>
            </a:lvl1pPr>
          </a:lstStyle>
          <a:p>
            <a:pPr lvl="0"/>
            <a:r>
              <a:rPr lang="nl-BE"/>
              <a:t> </a:t>
            </a:r>
          </a:p>
        </p:txBody>
      </p:sp>
      <p:sp>
        <p:nvSpPr>
          <p:cNvPr id="83" name="Text Placeholder 4"/>
          <p:cNvSpPr>
            <a:spLocks noGrp="1"/>
          </p:cNvSpPr>
          <p:nvPr>
            <p:ph type="body" sz="quarter" idx="28" hasCustomPrompt="1"/>
          </p:nvPr>
        </p:nvSpPr>
        <p:spPr>
          <a:xfrm>
            <a:off x="8714263"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84" name="Text Placeholder 4"/>
          <p:cNvSpPr>
            <a:spLocks noGrp="1"/>
          </p:cNvSpPr>
          <p:nvPr>
            <p:ph type="body" sz="quarter" idx="29" hasCustomPrompt="1"/>
          </p:nvPr>
        </p:nvSpPr>
        <p:spPr>
          <a:xfrm>
            <a:off x="9173051"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85" name="Text Placeholder 4"/>
          <p:cNvSpPr>
            <a:spLocks noGrp="1"/>
          </p:cNvSpPr>
          <p:nvPr>
            <p:ph type="body" sz="quarter" idx="30" hasCustomPrompt="1"/>
          </p:nvPr>
        </p:nvSpPr>
        <p:spPr>
          <a:xfrm>
            <a:off x="9631839"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86" name="Text Placeholder 4"/>
          <p:cNvSpPr>
            <a:spLocks noGrp="1"/>
          </p:cNvSpPr>
          <p:nvPr>
            <p:ph type="body" sz="quarter" idx="31" hasCustomPrompt="1"/>
          </p:nvPr>
        </p:nvSpPr>
        <p:spPr>
          <a:xfrm>
            <a:off x="10090627"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87" name="Text Placeholder 4"/>
          <p:cNvSpPr>
            <a:spLocks noGrp="1"/>
          </p:cNvSpPr>
          <p:nvPr>
            <p:ph type="body" sz="quarter" idx="32" hasCustomPrompt="1"/>
          </p:nvPr>
        </p:nvSpPr>
        <p:spPr>
          <a:xfrm>
            <a:off x="10549415"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88" name="Text Placeholder 4"/>
          <p:cNvSpPr>
            <a:spLocks noGrp="1"/>
          </p:cNvSpPr>
          <p:nvPr>
            <p:ph type="body" sz="quarter" idx="33" hasCustomPrompt="1"/>
          </p:nvPr>
        </p:nvSpPr>
        <p:spPr>
          <a:xfrm>
            <a:off x="11008203"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89" name="Text Placeholder 4"/>
          <p:cNvSpPr>
            <a:spLocks noGrp="1"/>
          </p:cNvSpPr>
          <p:nvPr>
            <p:ph type="body" sz="quarter" idx="34" hasCustomPrompt="1"/>
          </p:nvPr>
        </p:nvSpPr>
        <p:spPr>
          <a:xfrm>
            <a:off x="11466991" y="2567683"/>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90" name="Text Placeholder 4"/>
          <p:cNvSpPr>
            <a:spLocks noGrp="1"/>
          </p:cNvSpPr>
          <p:nvPr>
            <p:ph type="body" sz="quarter" idx="35" hasCustomPrompt="1"/>
          </p:nvPr>
        </p:nvSpPr>
        <p:spPr>
          <a:xfrm>
            <a:off x="8714518"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91" name="Text Placeholder 4"/>
          <p:cNvSpPr>
            <a:spLocks noGrp="1"/>
          </p:cNvSpPr>
          <p:nvPr>
            <p:ph type="body" sz="quarter" idx="36" hasCustomPrompt="1"/>
          </p:nvPr>
        </p:nvSpPr>
        <p:spPr>
          <a:xfrm>
            <a:off x="9173306"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92" name="Text Placeholder 4"/>
          <p:cNvSpPr>
            <a:spLocks noGrp="1"/>
          </p:cNvSpPr>
          <p:nvPr>
            <p:ph type="body" sz="quarter" idx="37" hasCustomPrompt="1"/>
          </p:nvPr>
        </p:nvSpPr>
        <p:spPr>
          <a:xfrm>
            <a:off x="9632094"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93" name="Text Placeholder 4"/>
          <p:cNvSpPr>
            <a:spLocks noGrp="1"/>
          </p:cNvSpPr>
          <p:nvPr>
            <p:ph type="body" sz="quarter" idx="38" hasCustomPrompt="1"/>
          </p:nvPr>
        </p:nvSpPr>
        <p:spPr>
          <a:xfrm>
            <a:off x="10090882"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94" name="Text Placeholder 4"/>
          <p:cNvSpPr>
            <a:spLocks noGrp="1"/>
          </p:cNvSpPr>
          <p:nvPr>
            <p:ph type="body" sz="quarter" idx="39" hasCustomPrompt="1"/>
          </p:nvPr>
        </p:nvSpPr>
        <p:spPr>
          <a:xfrm>
            <a:off x="10549670"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95" name="Text Placeholder 4"/>
          <p:cNvSpPr>
            <a:spLocks noGrp="1"/>
          </p:cNvSpPr>
          <p:nvPr>
            <p:ph type="body" sz="quarter" idx="40" hasCustomPrompt="1"/>
          </p:nvPr>
        </p:nvSpPr>
        <p:spPr>
          <a:xfrm>
            <a:off x="11008458"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96" name="Text Placeholder 4"/>
          <p:cNvSpPr>
            <a:spLocks noGrp="1"/>
          </p:cNvSpPr>
          <p:nvPr>
            <p:ph type="body" sz="quarter" idx="41" hasCustomPrompt="1"/>
          </p:nvPr>
        </p:nvSpPr>
        <p:spPr>
          <a:xfrm>
            <a:off x="11467246" y="3723277"/>
            <a:ext cx="458788" cy="1149350"/>
          </a:xfrm>
          <a:custGeom>
            <a:avLst/>
            <a:gdLst>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1149350 h 1149350"/>
              <a:gd name="connsiteX4" fmla="*/ 0 w 458788"/>
              <a:gd name="connsiteY4" fmla="*/ 0 h 1149350"/>
              <a:gd name="connsiteX0" fmla="*/ 0 w 458788"/>
              <a:gd name="connsiteY0" fmla="*/ 0 h 1149350"/>
              <a:gd name="connsiteX1" fmla="*/ 458788 w 458788"/>
              <a:gd name="connsiteY1" fmla="*/ 0 h 1149350"/>
              <a:gd name="connsiteX2" fmla="*/ 458788 w 458788"/>
              <a:gd name="connsiteY2" fmla="*/ 1149350 h 1149350"/>
              <a:gd name="connsiteX3" fmla="*/ 0 w 458788"/>
              <a:gd name="connsiteY3" fmla="*/ 0 h 1149350"/>
            </a:gdLst>
            <a:ahLst/>
            <a:cxnLst>
              <a:cxn ang="0">
                <a:pos x="connsiteX0" y="connsiteY0"/>
              </a:cxn>
              <a:cxn ang="0">
                <a:pos x="connsiteX1" y="connsiteY1"/>
              </a:cxn>
              <a:cxn ang="0">
                <a:pos x="connsiteX2" y="connsiteY2"/>
              </a:cxn>
              <a:cxn ang="0">
                <a:pos x="connsiteX3" y="connsiteY3"/>
              </a:cxn>
            </a:cxnLst>
            <a:rect l="l" t="t" r="r" b="b"/>
            <a:pathLst>
              <a:path w="458788" h="1149350">
                <a:moveTo>
                  <a:pt x="0" y="0"/>
                </a:moveTo>
                <a:lnTo>
                  <a:pt x="458788" y="0"/>
                </a:lnTo>
                <a:lnTo>
                  <a:pt x="458788" y="1149350"/>
                </a:lnTo>
                <a:lnTo>
                  <a:pt x="0" y="0"/>
                </a:lnTo>
                <a:close/>
              </a:path>
            </a:pathLst>
          </a:custGeom>
          <a:solidFill>
            <a:schemeClr val="accent1"/>
          </a:solidFill>
        </p:spPr>
        <p:txBody>
          <a:bodyPr/>
          <a:lstStyle>
            <a:lvl1pPr>
              <a:defRPr baseline="0"/>
            </a:lvl1pPr>
          </a:lstStyle>
          <a:p>
            <a:pPr lvl="0"/>
            <a:r>
              <a:rPr lang="nl-BE"/>
              <a:t> </a:t>
            </a:r>
          </a:p>
        </p:txBody>
      </p:sp>
      <p:sp>
        <p:nvSpPr>
          <p:cNvPr id="97"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Ondertitel</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en ondertitel">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sp>
        <p:nvSpPr>
          <p:cNvPr id="13" name="Titel 3"/>
          <p:cNvSpPr>
            <a:spLocks noGrp="1"/>
          </p:cNvSpPr>
          <p:nvPr>
            <p:ph type="title"/>
          </p:nvPr>
        </p:nvSpPr>
        <p:spPr>
          <a:xfrm>
            <a:off x="731838" y="711463"/>
            <a:ext cx="5338800" cy="341050"/>
          </a:xfrm>
        </p:spPr>
        <p:txBody>
          <a:bodyPr tIns="36000" bIns="0"/>
          <a:lstStyle>
            <a:lvl1pPr>
              <a:defRPr sz="2200" strike="noStrike" baseline="0"/>
            </a:lvl1pPr>
          </a:lstStyle>
          <a:p>
            <a:r>
              <a:rPr lang="nl-NL"/>
              <a:t>Titelstijl van model bewerken</a:t>
            </a:r>
          </a:p>
        </p:txBody>
      </p:sp>
      <p:sp>
        <p:nvSpPr>
          <p:cNvPr id="14" name="Ondertitel 2"/>
          <p:cNvSpPr>
            <a:spLocks noGrp="1"/>
          </p:cNvSpPr>
          <p:nvPr>
            <p:ph type="subTitle" idx="1" hasCustomPrompt="1"/>
          </p:nvPr>
        </p:nvSpPr>
        <p:spPr>
          <a:xfrm>
            <a:off x="731838" y="1104151"/>
            <a:ext cx="1679370" cy="335852"/>
          </a:xfrm>
          <a:solidFill>
            <a:schemeClr val="accent1"/>
          </a:solidFill>
        </p:spPr>
        <p:txBody>
          <a:bodyPr wrap="none" lIns="0" tIns="36000" bIns="36000" anchor="t" anchorCtr="0">
            <a:spAutoFit/>
          </a:bodyPr>
          <a:lstStyle>
            <a:lvl1pPr marL="96838" indent="0" algn="l">
              <a:buNone/>
              <a:tabLst/>
              <a:defRPr lang="nl-NL" sz="1800" kern="1200" cap="all" baseline="0" dirty="0" smtClean="0">
                <a:solidFill>
                  <a:schemeClr val="bg1"/>
                </a:solidFill>
                <a:latin typeface="Verdana" charset="0"/>
                <a:ea typeface="Verdana" charset="0"/>
                <a:cs typeface="Verdana"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Ondertitel</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eeg scherm">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roodtekst">
    <p:spTree>
      <p:nvGrpSpPr>
        <p:cNvPr id="1" name=""/>
        <p:cNvGrpSpPr/>
        <p:nvPr/>
      </p:nvGrpSpPr>
      <p:grpSpPr>
        <a:xfrm>
          <a:off x="0" y="0"/>
          <a:ext cx="0" cy="0"/>
          <a:chOff x="0" y="0"/>
          <a:chExt cx="0" cy="0"/>
        </a:xfrm>
      </p:grpSpPr>
      <p:sp>
        <p:nvSpPr>
          <p:cNvPr id="8" name="Tijdelijke aanduiding voor voettekst 7"/>
          <p:cNvSpPr>
            <a:spLocks noGrp="1"/>
          </p:cNvSpPr>
          <p:nvPr>
            <p:ph type="ftr" sz="quarter" idx="10"/>
          </p:nvPr>
        </p:nvSpPr>
        <p:spPr/>
        <p:txBody>
          <a:bodyPr/>
          <a:lstStyle/>
          <a:p>
            <a:r>
              <a:rPr lang="nl-NL"/>
              <a:t>Titel van de presentatie</a:t>
            </a:r>
          </a:p>
        </p:txBody>
      </p:sp>
      <p:sp>
        <p:nvSpPr>
          <p:cNvPr id="9" name="Tijdelijke aanduiding voor dianummer 8"/>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sp>
        <p:nvSpPr>
          <p:cNvPr id="4" name="Vrije vorm 3"/>
          <p:cNvSpPr/>
          <p:nvPr userDrawn="1"/>
        </p:nvSpPr>
        <p:spPr>
          <a:xfrm>
            <a:off x="4978033" y="1362517"/>
            <a:ext cx="229923" cy="3777307"/>
          </a:xfrm>
          <a:custGeom>
            <a:avLst/>
            <a:gdLst>
              <a:gd name="connsiteX0" fmla="*/ 177800 w 184150"/>
              <a:gd name="connsiteY0" fmla="*/ 0 h 1771650"/>
              <a:gd name="connsiteX1" fmla="*/ 177800 w 184150"/>
              <a:gd name="connsiteY1" fmla="*/ 454025 h 1771650"/>
              <a:gd name="connsiteX2" fmla="*/ 0 w 184150"/>
              <a:gd name="connsiteY2" fmla="*/ 454025 h 1771650"/>
              <a:gd name="connsiteX3" fmla="*/ 184150 w 184150"/>
              <a:gd name="connsiteY3" fmla="*/ 898525 h 1771650"/>
              <a:gd name="connsiteX4" fmla="*/ 184150 w 184150"/>
              <a:gd name="connsiteY4" fmla="*/ 1771650 h 1771650"/>
              <a:gd name="connsiteX0" fmla="*/ 177800 w 189210"/>
              <a:gd name="connsiteY0" fmla="*/ 0 h 1771650"/>
              <a:gd name="connsiteX1" fmla="*/ 177800 w 189210"/>
              <a:gd name="connsiteY1" fmla="*/ 454025 h 1771650"/>
              <a:gd name="connsiteX2" fmla="*/ 0 w 189210"/>
              <a:gd name="connsiteY2" fmla="*/ 454025 h 1771650"/>
              <a:gd name="connsiteX3" fmla="*/ 189210 w 189210"/>
              <a:gd name="connsiteY3" fmla="*/ 898525 h 1771650"/>
              <a:gd name="connsiteX4" fmla="*/ 184150 w 189210"/>
              <a:gd name="connsiteY4" fmla="*/ 1771650 h 1771650"/>
              <a:gd name="connsiteX0" fmla="*/ 177800 w 191740"/>
              <a:gd name="connsiteY0" fmla="*/ 0 h 1771650"/>
              <a:gd name="connsiteX1" fmla="*/ 177800 w 191740"/>
              <a:gd name="connsiteY1" fmla="*/ 454025 h 1771650"/>
              <a:gd name="connsiteX2" fmla="*/ 0 w 191740"/>
              <a:gd name="connsiteY2" fmla="*/ 454025 h 1771650"/>
              <a:gd name="connsiteX3" fmla="*/ 191740 w 191740"/>
              <a:gd name="connsiteY3" fmla="*/ 802382 h 1771650"/>
              <a:gd name="connsiteX4" fmla="*/ 184150 w 191740"/>
              <a:gd name="connsiteY4" fmla="*/ 1771650 h 1771650"/>
              <a:gd name="connsiteX0" fmla="*/ 177800 w 186680"/>
              <a:gd name="connsiteY0" fmla="*/ 0 h 1771650"/>
              <a:gd name="connsiteX1" fmla="*/ 177800 w 186680"/>
              <a:gd name="connsiteY1" fmla="*/ 454025 h 1771650"/>
              <a:gd name="connsiteX2" fmla="*/ 0 w 186680"/>
              <a:gd name="connsiteY2" fmla="*/ 454025 h 1771650"/>
              <a:gd name="connsiteX3" fmla="*/ 186680 w 186680"/>
              <a:gd name="connsiteY3" fmla="*/ 802382 h 1771650"/>
              <a:gd name="connsiteX4" fmla="*/ 184150 w 186680"/>
              <a:gd name="connsiteY4" fmla="*/ 1771650 h 1771650"/>
              <a:gd name="connsiteX0" fmla="*/ 177800 w 184150"/>
              <a:gd name="connsiteY0" fmla="*/ 0 h 1771650"/>
              <a:gd name="connsiteX1" fmla="*/ 177800 w 184150"/>
              <a:gd name="connsiteY1" fmla="*/ 454025 h 1771650"/>
              <a:gd name="connsiteX2" fmla="*/ 0 w 184150"/>
              <a:gd name="connsiteY2" fmla="*/ 454025 h 1771650"/>
              <a:gd name="connsiteX3" fmla="*/ 184150 w 184150"/>
              <a:gd name="connsiteY3" fmla="*/ 804912 h 1771650"/>
              <a:gd name="connsiteX4" fmla="*/ 184150 w 184150"/>
              <a:gd name="connsiteY4" fmla="*/ 1771650 h 1771650"/>
              <a:gd name="connsiteX0" fmla="*/ 205601 w 211951"/>
              <a:gd name="connsiteY0" fmla="*/ 0 h 1771650"/>
              <a:gd name="connsiteX1" fmla="*/ 205601 w 211951"/>
              <a:gd name="connsiteY1" fmla="*/ 454025 h 1771650"/>
              <a:gd name="connsiteX2" fmla="*/ 0 w 211951"/>
              <a:gd name="connsiteY2" fmla="*/ 106521 h 1771650"/>
              <a:gd name="connsiteX3" fmla="*/ 211951 w 211951"/>
              <a:gd name="connsiteY3" fmla="*/ 804912 h 1771650"/>
              <a:gd name="connsiteX4" fmla="*/ 211951 w 211951"/>
              <a:gd name="connsiteY4" fmla="*/ 1771650 h 1771650"/>
              <a:gd name="connsiteX0" fmla="*/ 205601 w 211951"/>
              <a:gd name="connsiteY0" fmla="*/ 0 h 1771650"/>
              <a:gd name="connsiteX1" fmla="*/ 202125 w 211951"/>
              <a:gd name="connsiteY1" fmla="*/ 120420 h 1771650"/>
              <a:gd name="connsiteX2" fmla="*/ 0 w 211951"/>
              <a:gd name="connsiteY2" fmla="*/ 106521 h 1771650"/>
              <a:gd name="connsiteX3" fmla="*/ 211951 w 211951"/>
              <a:gd name="connsiteY3" fmla="*/ 804912 h 1771650"/>
              <a:gd name="connsiteX4" fmla="*/ 211951 w 211951"/>
              <a:gd name="connsiteY4" fmla="*/ 1771650 h 1771650"/>
              <a:gd name="connsiteX0" fmla="*/ 205601 w 216025"/>
              <a:gd name="connsiteY0" fmla="*/ 0 h 1771650"/>
              <a:gd name="connsiteX1" fmla="*/ 216025 w 216025"/>
              <a:gd name="connsiteY1" fmla="*/ 113470 h 1771650"/>
              <a:gd name="connsiteX2" fmla="*/ 0 w 216025"/>
              <a:gd name="connsiteY2" fmla="*/ 106521 h 1771650"/>
              <a:gd name="connsiteX3" fmla="*/ 211951 w 216025"/>
              <a:gd name="connsiteY3" fmla="*/ 804912 h 1771650"/>
              <a:gd name="connsiteX4" fmla="*/ 211951 w 216025"/>
              <a:gd name="connsiteY4" fmla="*/ 1771650 h 1771650"/>
              <a:gd name="connsiteX0" fmla="*/ 205601 w 211951"/>
              <a:gd name="connsiteY0" fmla="*/ 0 h 1771650"/>
              <a:gd name="connsiteX1" fmla="*/ 202125 w 211951"/>
              <a:gd name="connsiteY1" fmla="*/ 116945 h 1771650"/>
              <a:gd name="connsiteX2" fmla="*/ 0 w 211951"/>
              <a:gd name="connsiteY2" fmla="*/ 106521 h 1771650"/>
              <a:gd name="connsiteX3" fmla="*/ 211951 w 211951"/>
              <a:gd name="connsiteY3" fmla="*/ 804912 h 1771650"/>
              <a:gd name="connsiteX4" fmla="*/ 211951 w 211951"/>
              <a:gd name="connsiteY4" fmla="*/ 1771650 h 1771650"/>
              <a:gd name="connsiteX0" fmla="*/ 205601 w 211951"/>
              <a:gd name="connsiteY0" fmla="*/ 0 h 1771650"/>
              <a:gd name="connsiteX1" fmla="*/ 209075 w 211951"/>
              <a:gd name="connsiteY1" fmla="*/ 120420 h 1771650"/>
              <a:gd name="connsiteX2" fmla="*/ 0 w 211951"/>
              <a:gd name="connsiteY2" fmla="*/ 106521 h 1771650"/>
              <a:gd name="connsiteX3" fmla="*/ 211951 w 211951"/>
              <a:gd name="connsiteY3" fmla="*/ 804912 h 1771650"/>
              <a:gd name="connsiteX4" fmla="*/ 211951 w 211951"/>
              <a:gd name="connsiteY4" fmla="*/ 1771650 h 1771650"/>
              <a:gd name="connsiteX0" fmla="*/ 195176 w 201526"/>
              <a:gd name="connsiteY0" fmla="*/ 0 h 1771650"/>
              <a:gd name="connsiteX1" fmla="*/ 198650 w 201526"/>
              <a:gd name="connsiteY1" fmla="*/ 120420 h 1771650"/>
              <a:gd name="connsiteX2" fmla="*/ 0 w 201526"/>
              <a:gd name="connsiteY2" fmla="*/ 116947 h 1771650"/>
              <a:gd name="connsiteX3" fmla="*/ 201526 w 201526"/>
              <a:gd name="connsiteY3" fmla="*/ 804912 h 1771650"/>
              <a:gd name="connsiteX4" fmla="*/ 201526 w 201526"/>
              <a:gd name="connsiteY4" fmla="*/ 1771650 h 1771650"/>
              <a:gd name="connsiteX0" fmla="*/ 195176 w 201526"/>
              <a:gd name="connsiteY0" fmla="*/ 0 h 1771650"/>
              <a:gd name="connsiteX1" fmla="*/ 198650 w 201526"/>
              <a:gd name="connsiteY1" fmla="*/ 120420 h 1771650"/>
              <a:gd name="connsiteX2" fmla="*/ 0 w 201526"/>
              <a:gd name="connsiteY2" fmla="*/ 106521 h 1771650"/>
              <a:gd name="connsiteX3" fmla="*/ 201526 w 201526"/>
              <a:gd name="connsiteY3" fmla="*/ 804912 h 1771650"/>
              <a:gd name="connsiteX4" fmla="*/ 201526 w 201526"/>
              <a:gd name="connsiteY4" fmla="*/ 1771650 h 1771650"/>
              <a:gd name="connsiteX0" fmla="*/ 191701 w 198051"/>
              <a:gd name="connsiteY0" fmla="*/ 0 h 1771650"/>
              <a:gd name="connsiteX1" fmla="*/ 195175 w 198051"/>
              <a:gd name="connsiteY1" fmla="*/ 120420 h 1771650"/>
              <a:gd name="connsiteX2" fmla="*/ 0 w 198051"/>
              <a:gd name="connsiteY2" fmla="*/ 116947 h 1771650"/>
              <a:gd name="connsiteX3" fmla="*/ 198051 w 198051"/>
              <a:gd name="connsiteY3" fmla="*/ 804912 h 1771650"/>
              <a:gd name="connsiteX4" fmla="*/ 198051 w 198051"/>
              <a:gd name="connsiteY4" fmla="*/ 1771650 h 1771650"/>
              <a:gd name="connsiteX0" fmla="*/ 191701 w 198051"/>
              <a:gd name="connsiteY0" fmla="*/ 0 h 1771650"/>
              <a:gd name="connsiteX1" fmla="*/ 190902 w 198051"/>
              <a:gd name="connsiteY1" fmla="*/ 122556 h 1771650"/>
              <a:gd name="connsiteX2" fmla="*/ 0 w 198051"/>
              <a:gd name="connsiteY2" fmla="*/ 116947 h 1771650"/>
              <a:gd name="connsiteX3" fmla="*/ 198051 w 198051"/>
              <a:gd name="connsiteY3" fmla="*/ 804912 h 1771650"/>
              <a:gd name="connsiteX4" fmla="*/ 198051 w 198051"/>
              <a:gd name="connsiteY4" fmla="*/ 1771650 h 1771650"/>
              <a:gd name="connsiteX0" fmla="*/ 155380 w 161730"/>
              <a:gd name="connsiteY0" fmla="*/ 0 h 1771650"/>
              <a:gd name="connsiteX1" fmla="*/ 154581 w 161730"/>
              <a:gd name="connsiteY1" fmla="*/ 122556 h 1771650"/>
              <a:gd name="connsiteX2" fmla="*/ 0 w 161730"/>
              <a:gd name="connsiteY2" fmla="*/ 116947 h 1771650"/>
              <a:gd name="connsiteX3" fmla="*/ 161730 w 161730"/>
              <a:gd name="connsiteY3" fmla="*/ 804912 h 1771650"/>
              <a:gd name="connsiteX4" fmla="*/ 161730 w 161730"/>
              <a:gd name="connsiteY4" fmla="*/ 1771650 h 1771650"/>
              <a:gd name="connsiteX0" fmla="*/ 140425 w 146775"/>
              <a:gd name="connsiteY0" fmla="*/ 0 h 1771650"/>
              <a:gd name="connsiteX1" fmla="*/ 139626 w 146775"/>
              <a:gd name="connsiteY1" fmla="*/ 122556 h 1771650"/>
              <a:gd name="connsiteX2" fmla="*/ 0 w 146775"/>
              <a:gd name="connsiteY2" fmla="*/ 116947 h 1771650"/>
              <a:gd name="connsiteX3" fmla="*/ 146775 w 146775"/>
              <a:gd name="connsiteY3" fmla="*/ 804912 h 1771650"/>
              <a:gd name="connsiteX4" fmla="*/ 146775 w 146775"/>
              <a:gd name="connsiteY4" fmla="*/ 1771650 h 1771650"/>
              <a:gd name="connsiteX0" fmla="*/ 138289 w 144639"/>
              <a:gd name="connsiteY0" fmla="*/ 0 h 1771650"/>
              <a:gd name="connsiteX1" fmla="*/ 137490 w 144639"/>
              <a:gd name="connsiteY1" fmla="*/ 122556 h 1771650"/>
              <a:gd name="connsiteX2" fmla="*/ 0 w 144639"/>
              <a:gd name="connsiteY2" fmla="*/ 121220 h 1771650"/>
              <a:gd name="connsiteX3" fmla="*/ 144639 w 144639"/>
              <a:gd name="connsiteY3" fmla="*/ 804912 h 1771650"/>
              <a:gd name="connsiteX4" fmla="*/ 144639 w 144639"/>
              <a:gd name="connsiteY4" fmla="*/ 1771650 h 1771650"/>
              <a:gd name="connsiteX0" fmla="*/ 138289 w 144639"/>
              <a:gd name="connsiteY0" fmla="*/ 0 h 1771650"/>
              <a:gd name="connsiteX1" fmla="*/ 137490 w 144639"/>
              <a:gd name="connsiteY1" fmla="*/ 122556 h 1771650"/>
              <a:gd name="connsiteX2" fmla="*/ 0 w 144639"/>
              <a:gd name="connsiteY2" fmla="*/ 121220 h 1771650"/>
              <a:gd name="connsiteX3" fmla="*/ 140366 w 144639"/>
              <a:gd name="connsiteY3" fmla="*/ 339153 h 1771650"/>
              <a:gd name="connsiteX4" fmla="*/ 144639 w 144639"/>
              <a:gd name="connsiteY4" fmla="*/ 1771650 h 1771650"/>
              <a:gd name="connsiteX0" fmla="*/ 138289 w 147034"/>
              <a:gd name="connsiteY0" fmla="*/ 0 h 1771650"/>
              <a:gd name="connsiteX1" fmla="*/ 137490 w 147034"/>
              <a:gd name="connsiteY1" fmla="*/ 122556 h 1771650"/>
              <a:gd name="connsiteX2" fmla="*/ 0 w 147034"/>
              <a:gd name="connsiteY2" fmla="*/ 121220 h 1771650"/>
              <a:gd name="connsiteX3" fmla="*/ 146776 w 147034"/>
              <a:gd name="connsiteY3" fmla="*/ 364791 h 1771650"/>
              <a:gd name="connsiteX4" fmla="*/ 144639 w 147034"/>
              <a:gd name="connsiteY4" fmla="*/ 1771650 h 1771650"/>
              <a:gd name="connsiteX0" fmla="*/ 138289 w 144639"/>
              <a:gd name="connsiteY0" fmla="*/ 0 h 1771650"/>
              <a:gd name="connsiteX1" fmla="*/ 137490 w 144639"/>
              <a:gd name="connsiteY1" fmla="*/ 122556 h 1771650"/>
              <a:gd name="connsiteX2" fmla="*/ 0 w 144639"/>
              <a:gd name="connsiteY2" fmla="*/ 121220 h 1771650"/>
              <a:gd name="connsiteX3" fmla="*/ 140366 w 144639"/>
              <a:gd name="connsiteY3" fmla="*/ 362655 h 1771650"/>
              <a:gd name="connsiteX4" fmla="*/ 144639 w 144639"/>
              <a:gd name="connsiteY4" fmla="*/ 1771650 h 1771650"/>
              <a:gd name="connsiteX0" fmla="*/ 138289 w 145050"/>
              <a:gd name="connsiteY0" fmla="*/ 0 h 1771650"/>
              <a:gd name="connsiteX1" fmla="*/ 137490 w 145050"/>
              <a:gd name="connsiteY1" fmla="*/ 122556 h 1771650"/>
              <a:gd name="connsiteX2" fmla="*/ 0 w 145050"/>
              <a:gd name="connsiteY2" fmla="*/ 121220 h 1771650"/>
              <a:gd name="connsiteX3" fmla="*/ 144640 w 145050"/>
              <a:gd name="connsiteY3" fmla="*/ 360518 h 1771650"/>
              <a:gd name="connsiteX4" fmla="*/ 144639 w 145050"/>
              <a:gd name="connsiteY4" fmla="*/ 1771650 h 1771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050" h="1771650">
                <a:moveTo>
                  <a:pt x="138289" y="0"/>
                </a:moveTo>
                <a:cubicBezTo>
                  <a:pt x="138023" y="40852"/>
                  <a:pt x="137756" y="81704"/>
                  <a:pt x="137490" y="122556"/>
                </a:cubicBezTo>
                <a:lnTo>
                  <a:pt x="0" y="121220"/>
                </a:lnTo>
                <a:lnTo>
                  <a:pt x="144640" y="360518"/>
                </a:lnTo>
                <a:cubicBezTo>
                  <a:pt x="146064" y="838017"/>
                  <a:pt x="143215" y="1294151"/>
                  <a:pt x="144639" y="1771650"/>
                </a:cubicBezTo>
              </a:path>
            </a:pathLst>
          </a:cu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a:t>  </a:t>
            </a:r>
          </a:p>
        </p:txBody>
      </p:sp>
      <p:sp>
        <p:nvSpPr>
          <p:cNvPr id="5" name="Tijdelijke aanduiding voor tekst 33"/>
          <p:cNvSpPr>
            <a:spLocks noGrp="1"/>
          </p:cNvSpPr>
          <p:nvPr>
            <p:ph type="body" sz="quarter" idx="13"/>
          </p:nvPr>
        </p:nvSpPr>
        <p:spPr>
          <a:xfrm>
            <a:off x="1725108" y="1434321"/>
            <a:ext cx="3373365" cy="5070692"/>
          </a:xfrm>
        </p:spPr>
        <p:txBody>
          <a:bodyPr>
            <a:noAutofit/>
          </a:bodyPr>
          <a:lstStyle>
            <a:lvl1pPr>
              <a:lnSpc>
                <a:spcPct val="70000"/>
              </a:lnSpc>
              <a:defRPr sz="9000" b="1" i="0" cap="all" baseline="0">
                <a:solidFill>
                  <a:srgbClr val="0033A0"/>
                </a:solidFill>
              </a:defRPr>
            </a:lvl1pPr>
          </a:lstStyle>
          <a:p>
            <a:pPr lvl="0"/>
            <a:r>
              <a:rPr lang="nl-NL"/>
              <a:t>Klik om de tekststijl van het model te bewerken</a:t>
            </a:r>
          </a:p>
        </p:txBody>
      </p:sp>
      <p:sp>
        <p:nvSpPr>
          <p:cNvPr id="6" name="Tijdelijke aanduiding voor tekst 3"/>
          <p:cNvSpPr>
            <a:spLocks noGrp="1"/>
          </p:cNvSpPr>
          <p:nvPr>
            <p:ph type="body" sz="quarter" idx="14"/>
          </p:nvPr>
        </p:nvSpPr>
        <p:spPr>
          <a:xfrm>
            <a:off x="5709052" y="1672724"/>
            <a:ext cx="5644748" cy="3467100"/>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Titel, ondertitel en tekst met patroon">
    <p:bg>
      <p:bgPr>
        <a:solidFill>
          <a:schemeClr val="accent1"/>
        </a:solidFill>
        <a:effectLst/>
      </p:bgPr>
    </p:bg>
    <p:spTree>
      <p:nvGrpSpPr>
        <p:cNvPr id="1" name=""/>
        <p:cNvGrpSpPr/>
        <p:nvPr/>
      </p:nvGrpSpPr>
      <p:grpSpPr>
        <a:xfrm>
          <a:off x="0" y="0"/>
          <a:ext cx="0" cy="0"/>
          <a:chOff x="0" y="0"/>
          <a:chExt cx="0" cy="0"/>
        </a:xfrm>
      </p:grpSpPr>
      <p:sp>
        <p:nvSpPr>
          <p:cNvPr id="12" name="Titel 3"/>
          <p:cNvSpPr>
            <a:spLocks noGrp="1"/>
          </p:cNvSpPr>
          <p:nvPr>
            <p:ph type="title" hasCustomPrompt="1"/>
          </p:nvPr>
        </p:nvSpPr>
        <p:spPr>
          <a:xfrm>
            <a:off x="731838" y="1108512"/>
            <a:ext cx="3034018" cy="784249"/>
          </a:xfrm>
          <a:solidFill>
            <a:schemeClr val="accent2"/>
          </a:solidFill>
        </p:spPr>
        <p:txBody>
          <a:bodyPr tIns="36000" bIns="0"/>
          <a:lstStyle>
            <a:lvl1pPr>
              <a:defRPr sz="5400" strike="noStrike" baseline="0"/>
            </a:lvl1pPr>
          </a:lstStyle>
          <a:p>
            <a:r>
              <a:rPr lang="nl-NL"/>
              <a:t>DANK U</a:t>
            </a:r>
          </a:p>
        </p:txBody>
      </p:sp>
      <p:sp>
        <p:nvSpPr>
          <p:cNvPr id="2" name="Rechthoek 1"/>
          <p:cNvSpPr/>
          <p:nvPr userDrawn="1"/>
        </p:nvSpPr>
        <p:spPr>
          <a:xfrm>
            <a:off x="0" y="4893422"/>
            <a:ext cx="12192000" cy="1971207"/>
          </a:xfrm>
          <a:prstGeom prst="rect">
            <a:avLst/>
          </a:prstGeom>
          <a:solidFill>
            <a:schemeClr val="bg1"/>
          </a:solidFill>
          <a:ln w="603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err="1">
              <a:solidFill>
                <a:srgbClr val="0033A0"/>
              </a:solidFill>
              <a:latin typeface="Verdana" charset="0"/>
              <a:ea typeface="Verdana" charset="0"/>
              <a:cs typeface="Verdana" charset="0"/>
            </a:endParaRPr>
          </a:p>
        </p:txBody>
      </p:sp>
      <p:sp>
        <p:nvSpPr>
          <p:cNvPr id="40" name="Vrije vorm 39"/>
          <p:cNvSpPr/>
          <p:nvPr userDrawn="1"/>
        </p:nvSpPr>
        <p:spPr>
          <a:xfrm>
            <a:off x="9546040" y="0"/>
            <a:ext cx="2645960" cy="6866513"/>
          </a:xfrm>
          <a:custGeom>
            <a:avLst/>
            <a:gdLst>
              <a:gd name="connsiteX0" fmla="*/ 0 w 1935678"/>
              <a:gd name="connsiteY0" fmla="*/ 0 h 5023262"/>
              <a:gd name="connsiteX1" fmla="*/ 1935678 w 1935678"/>
              <a:gd name="connsiteY1" fmla="*/ 0 h 5023262"/>
              <a:gd name="connsiteX2" fmla="*/ 1935678 w 1935678"/>
              <a:gd name="connsiteY2" fmla="*/ 5023262 h 5023262"/>
              <a:gd name="connsiteX3" fmla="*/ 0 w 1935678"/>
              <a:gd name="connsiteY3" fmla="*/ 0 h 5023262"/>
            </a:gdLst>
            <a:ahLst/>
            <a:cxnLst>
              <a:cxn ang="0">
                <a:pos x="connsiteX0" y="connsiteY0"/>
              </a:cxn>
              <a:cxn ang="0">
                <a:pos x="connsiteX1" y="connsiteY1"/>
              </a:cxn>
              <a:cxn ang="0">
                <a:pos x="connsiteX2" y="connsiteY2"/>
              </a:cxn>
              <a:cxn ang="0">
                <a:pos x="connsiteX3" y="connsiteY3"/>
              </a:cxn>
            </a:cxnLst>
            <a:rect l="l" t="t" r="r" b="b"/>
            <a:pathLst>
              <a:path w="1935678" h="5023262">
                <a:moveTo>
                  <a:pt x="0" y="0"/>
                </a:moveTo>
                <a:lnTo>
                  <a:pt x="1935678" y="0"/>
                </a:lnTo>
                <a:lnTo>
                  <a:pt x="1935678" y="502326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 name="Afbeelding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1838" y="5370705"/>
            <a:ext cx="3189618" cy="112434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bg1">
                <a:tint val="93000"/>
                <a:satMod val="150000"/>
                <a:shade val="98000"/>
                <a:lumMod val="102000"/>
              </a:schemeClr>
            </a:gs>
            <a:gs pos="79000">
              <a:schemeClr val="bg1">
                <a:tint val="98000"/>
                <a:satMod val="130000"/>
                <a:shade val="90000"/>
                <a:lumMod val="12000"/>
                <a:lumOff val="88000"/>
              </a:schemeClr>
            </a:gs>
            <a:gs pos="92000">
              <a:schemeClr val="bg1">
                <a:lumMod val="93000"/>
              </a:schemeClr>
            </a:gs>
          </a:gsLst>
          <a:lin ang="5400000" scaled="0"/>
          <a:tileRect/>
        </a:gradFill>
        <a:effectLst/>
      </p:bgPr>
    </p:bg>
    <p:spTree>
      <p:nvGrpSpPr>
        <p:cNvPr id="1" name=""/>
        <p:cNvGrpSpPr/>
        <p:nvPr/>
      </p:nvGrpSpPr>
      <p:grpSpPr>
        <a:xfrm>
          <a:off x="0" y="0"/>
          <a:ext cx="0" cy="0"/>
          <a:chOff x="0" y="0"/>
          <a:chExt cx="0" cy="0"/>
        </a:xfrm>
      </p:grpSpPr>
      <p:sp>
        <p:nvSpPr>
          <p:cNvPr id="12" name="Rechthoek 11"/>
          <p:cNvSpPr/>
          <p:nvPr userDrawn="1"/>
        </p:nvSpPr>
        <p:spPr>
          <a:xfrm>
            <a:off x="0" y="5976013"/>
            <a:ext cx="12192000" cy="867600"/>
          </a:xfrm>
          <a:prstGeom prst="rect">
            <a:avLst/>
          </a:prstGeom>
          <a:solidFill>
            <a:schemeClr val="bg1"/>
          </a:solidFill>
          <a:ln>
            <a:noFill/>
          </a:ln>
          <a:effectLst>
            <a:outerShdw blurRad="50800" dist="38100" dir="16200000" algn="ctr"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jdelijke aanduiding voor titel 1"/>
          <p:cNvSpPr>
            <a:spLocks noGrp="1"/>
          </p:cNvSpPr>
          <p:nvPr>
            <p:ph type="title"/>
          </p:nvPr>
        </p:nvSpPr>
        <p:spPr>
          <a:xfrm>
            <a:off x="731838" y="645811"/>
            <a:ext cx="1079957" cy="377402"/>
          </a:xfrm>
          <a:prstGeom prst="rect">
            <a:avLst/>
          </a:prstGeom>
          <a:solidFill>
            <a:schemeClr val="accent2"/>
          </a:solidFill>
        </p:spPr>
        <p:txBody>
          <a:bodyPr vert="horz" wrap="none" lIns="0" tIns="36000" rIns="144000" bIns="36000" rtlCol="0" anchor="b">
            <a:spAutoFit/>
          </a:bodyPr>
          <a:lstStyle/>
          <a:p>
            <a:r>
              <a:rPr lang="nl-NL"/>
              <a:t>Titel</a:t>
            </a:r>
          </a:p>
        </p:txBody>
      </p:sp>
      <p:sp>
        <p:nvSpPr>
          <p:cNvPr id="3" name="Tijdelijke aanduiding voor tekst 2"/>
          <p:cNvSpPr>
            <a:spLocks noGrp="1"/>
          </p:cNvSpPr>
          <p:nvPr>
            <p:ph type="body" idx="1"/>
          </p:nvPr>
        </p:nvSpPr>
        <p:spPr>
          <a:xfrm>
            <a:off x="638245" y="2026507"/>
            <a:ext cx="10616699" cy="3422774"/>
          </a:xfrm>
          <a:prstGeom prst="rect">
            <a:avLst/>
          </a:prstGeom>
        </p:spPr>
        <p:txBody>
          <a:bodyPr vert="horz" lIns="90000" tIns="45720" rIns="91440" bIns="45720" rtlCol="0">
            <a:no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voettekst 4"/>
          <p:cNvSpPr>
            <a:spLocks noGrp="1"/>
          </p:cNvSpPr>
          <p:nvPr>
            <p:ph type="ftr" sz="quarter" idx="3"/>
          </p:nvPr>
        </p:nvSpPr>
        <p:spPr>
          <a:xfrm>
            <a:off x="8610600" y="6265518"/>
            <a:ext cx="2743200" cy="156560"/>
          </a:xfrm>
          <a:prstGeom prst="rect">
            <a:avLst/>
          </a:prstGeom>
        </p:spPr>
        <p:txBody>
          <a:bodyPr vert="horz" lIns="91440" tIns="45720" rIns="91440" bIns="45720" rtlCol="0" anchor="ctr"/>
          <a:lstStyle>
            <a:lvl1pPr algn="r">
              <a:defRPr sz="1000">
                <a:solidFill>
                  <a:schemeClr val="accent2"/>
                </a:solidFill>
                <a:latin typeface="Verdana" charset="0"/>
                <a:ea typeface="Verdana" charset="0"/>
                <a:cs typeface="Verdana" charset="0"/>
              </a:defRPr>
            </a:lvl1pPr>
          </a:lstStyle>
          <a:p>
            <a:r>
              <a:rPr lang="nl-NL"/>
              <a:t>Titel van de presentatie</a:t>
            </a:r>
          </a:p>
        </p:txBody>
      </p:sp>
      <p:sp>
        <p:nvSpPr>
          <p:cNvPr id="6" name="Tijdelijke aanduiding voor dianummer 5"/>
          <p:cNvSpPr>
            <a:spLocks noGrp="1"/>
          </p:cNvSpPr>
          <p:nvPr>
            <p:ph type="sldNum" sz="quarter" idx="4"/>
          </p:nvPr>
        </p:nvSpPr>
        <p:spPr>
          <a:xfrm>
            <a:off x="8610600" y="6418139"/>
            <a:ext cx="2743200" cy="173749"/>
          </a:xfrm>
          <a:prstGeom prst="rect">
            <a:avLst/>
          </a:prstGeom>
        </p:spPr>
        <p:txBody>
          <a:bodyPr vert="horz" lIns="91440" tIns="45720" rIns="91440" bIns="45720" rtlCol="0" anchor="ctr"/>
          <a:lstStyle>
            <a:lvl1pPr algn="r">
              <a:defRPr sz="1000">
                <a:solidFill>
                  <a:schemeClr val="accent1"/>
                </a:solidFill>
                <a:latin typeface="Verdana" charset="0"/>
                <a:ea typeface="Verdana" charset="0"/>
                <a:cs typeface="Verdana" charset="0"/>
              </a:defRPr>
            </a:lvl1pPr>
          </a:lstStyle>
          <a:p>
            <a:r>
              <a:rPr lang="nl-NL"/>
              <a:t> </a:t>
            </a:r>
            <a:fld id="{141DC315-004D-734B-91F7-61E542849DC9}" type="datetimeFigureOut">
              <a:rPr lang="nl-NL" smtClean="0"/>
              <a:pPr/>
              <a:t>12-8-2025</a:t>
            </a:fld>
            <a:r>
              <a:rPr lang="nl-NL"/>
              <a:t> | </a:t>
            </a:r>
            <a:fld id="{2DAB09C5-3251-4B47-B002-D03712DC64C3}" type="slidenum">
              <a:rPr lang="nl-NL" smtClean="0"/>
              <a:pPr/>
              <a:t>‹nr.›</a:t>
            </a:fld>
            <a:endParaRPr lang="nl-NL"/>
          </a:p>
        </p:txBody>
      </p:sp>
      <p:pic>
        <p:nvPicPr>
          <p:cNvPr id="8" name="Afbeelding 7"/>
          <p:cNvPicPr>
            <a:picLocks noChangeAspect="1"/>
          </p:cNvPicPr>
          <p:nvPr userDrawn="1"/>
        </p:nvPicPr>
        <p:blipFill>
          <a:blip r:embed="rId31">
            <a:extLst>
              <a:ext uri="{28A0092B-C50C-407E-A947-70E740481C1C}">
                <a14:useLocalDpi xmlns:a14="http://schemas.microsoft.com/office/drawing/2010/main" val="0"/>
              </a:ext>
            </a:extLst>
          </a:blip>
          <a:stretch>
            <a:fillRect/>
          </a:stretch>
        </p:blipFill>
        <p:spPr>
          <a:xfrm>
            <a:off x="670878" y="6098127"/>
            <a:ext cx="1500312" cy="668260"/>
          </a:xfrm>
          <a:prstGeom prst="rect">
            <a:avLst/>
          </a:prstGeom>
        </p:spPr>
      </p:pic>
    </p:spTree>
    <p:extLst>
      <p:ext uri="{BB962C8B-B14F-4D97-AF65-F5344CB8AC3E}">
        <p14:creationId xmlns:p14="http://schemas.microsoft.com/office/powerpoint/2010/main" val="889490588"/>
      </p:ext>
    </p:extLst>
  </p:cSld>
  <p:clrMap bg1="lt1" tx1="dk1" bg2="lt2" tx2="dk2" accent1="accent1" accent2="accent2" accent3="accent3" accent4="accent4" accent5="accent5" accent6="accent6" hlink="hlink" folHlink="folHlink"/>
  <p:sldLayoutIdLst>
    <p:sldLayoutId id="2147483665" r:id="rId1"/>
    <p:sldLayoutId id="2147483697" r:id="rId2"/>
    <p:sldLayoutId id="2147483696" r:id="rId3"/>
    <p:sldLayoutId id="2147483700" r:id="rId4"/>
    <p:sldLayoutId id="2147483702" r:id="rId5"/>
    <p:sldLayoutId id="2147483694" r:id="rId6"/>
    <p:sldLayoutId id="2147483703" r:id="rId7"/>
    <p:sldLayoutId id="2147483706" r:id="rId8"/>
    <p:sldLayoutId id="2147483707" r:id="rId9"/>
    <p:sldLayoutId id="2147483709" r:id="rId10"/>
    <p:sldLayoutId id="2147483710" r:id="rId11"/>
    <p:sldLayoutId id="2147483705" r:id="rId12"/>
    <p:sldLayoutId id="2147483704" r:id="rId13"/>
    <p:sldLayoutId id="2147483718" r:id="rId14"/>
    <p:sldLayoutId id="2147483721" r:id="rId15"/>
    <p:sldLayoutId id="2147483708" r:id="rId16"/>
    <p:sldLayoutId id="2147483711" r:id="rId17"/>
    <p:sldLayoutId id="2147483712" r:id="rId18"/>
    <p:sldLayoutId id="2147483723" r:id="rId19"/>
    <p:sldLayoutId id="2147483713" r:id="rId20"/>
    <p:sldLayoutId id="2147483714" r:id="rId21"/>
    <p:sldLayoutId id="2147483716" r:id="rId22"/>
    <p:sldLayoutId id="2147483717" r:id="rId23"/>
    <p:sldLayoutId id="2147483715" r:id="rId24"/>
    <p:sldLayoutId id="2147483719" r:id="rId25"/>
    <p:sldLayoutId id="2147483725" r:id="rId26"/>
    <p:sldLayoutId id="2147483720" r:id="rId27"/>
    <p:sldLayoutId id="2147483724" r:id="rId28"/>
    <p:sldLayoutId id="2147483722" r:id="rId29"/>
  </p:sldLayoutIdLst>
  <p:hf hdr="0"/>
  <p:txStyles>
    <p:titleStyle>
      <a:lvl1pPr marL="133350" indent="0" algn="l" defTabSz="914377" rtl="0" eaLnBrk="1" latinLnBrk="0" hangingPunct="1">
        <a:lnSpc>
          <a:spcPct val="90000"/>
        </a:lnSpc>
        <a:spcBef>
          <a:spcPct val="0"/>
        </a:spcBef>
        <a:buNone/>
        <a:tabLst/>
        <a:defRPr sz="2200" kern="1200" cap="all" baseline="0">
          <a:solidFill>
            <a:schemeClr val="bg1"/>
          </a:solidFill>
          <a:latin typeface="Verdana" charset="0"/>
          <a:ea typeface="Verdana" charset="0"/>
          <a:cs typeface="Verdana" charset="0"/>
        </a:defRPr>
      </a:lvl1pPr>
    </p:titleStyle>
    <p:bodyStyle>
      <a:lvl1pPr marL="0" indent="0" algn="l" defTabSz="914377" rtl="0" eaLnBrk="1" latinLnBrk="0" hangingPunct="1">
        <a:lnSpc>
          <a:spcPct val="95000"/>
        </a:lnSpc>
        <a:spcBef>
          <a:spcPts val="1000"/>
        </a:spcBef>
        <a:spcAft>
          <a:spcPts val="1000"/>
        </a:spcAft>
        <a:buFont typeface="Arial" charset="0"/>
        <a:buNone/>
        <a:defRPr sz="1600" kern="1200">
          <a:solidFill>
            <a:schemeClr val="accent1"/>
          </a:solidFill>
          <a:latin typeface="Verdana" charset="0"/>
          <a:ea typeface="Verdana" charset="0"/>
          <a:cs typeface="Verdana" charset="0"/>
        </a:defRPr>
      </a:lvl1pPr>
      <a:lvl2pPr marL="268288" indent="-257175" algn="l" defTabSz="914377" rtl="0" eaLnBrk="1" latinLnBrk="0" hangingPunct="1">
        <a:lnSpc>
          <a:spcPct val="95000"/>
        </a:lnSpc>
        <a:spcBef>
          <a:spcPts val="500"/>
        </a:spcBef>
        <a:buClr>
          <a:srgbClr val="FF5000"/>
        </a:buClr>
        <a:buSzPct val="90000"/>
        <a:buFont typeface="LucidaGrande" charset="0"/>
        <a:buChar char="▶︎"/>
        <a:tabLst/>
        <a:defRPr sz="1400" kern="1200">
          <a:solidFill>
            <a:schemeClr val="accent1"/>
          </a:solidFill>
          <a:latin typeface="Verdana" charset="0"/>
          <a:ea typeface="Verdana" charset="0"/>
          <a:cs typeface="Verdana" charset="0"/>
        </a:defRPr>
      </a:lvl2pPr>
      <a:lvl3pPr marL="671513" indent="-220663" algn="l" defTabSz="914377" rtl="0" eaLnBrk="1" latinLnBrk="0" hangingPunct="1">
        <a:lnSpc>
          <a:spcPct val="95000"/>
        </a:lnSpc>
        <a:spcBef>
          <a:spcPts val="500"/>
        </a:spcBef>
        <a:buClr>
          <a:schemeClr val="bg1">
            <a:lumMod val="50000"/>
          </a:schemeClr>
        </a:buClr>
        <a:buSzPct val="90000"/>
        <a:buFont typeface="LucidaGrande" charset="0"/>
        <a:buChar char="▶︎"/>
        <a:tabLst/>
        <a:defRPr sz="1400" kern="1200">
          <a:solidFill>
            <a:schemeClr val="accent1"/>
          </a:solidFill>
          <a:latin typeface="Verdana" charset="0"/>
          <a:ea typeface="Verdana" charset="0"/>
          <a:cs typeface="Verdana" charset="0"/>
        </a:defRPr>
      </a:lvl3pPr>
      <a:lvl4pPr marL="1073150" indent="-219075" algn="l" defTabSz="914377" rtl="0" eaLnBrk="1" latinLnBrk="0" hangingPunct="1">
        <a:lnSpc>
          <a:spcPct val="95000"/>
        </a:lnSpc>
        <a:spcBef>
          <a:spcPts val="500"/>
        </a:spcBef>
        <a:buClr>
          <a:srgbClr val="FF5000"/>
        </a:buClr>
        <a:buFont typeface="Arial"/>
        <a:buChar char="•"/>
        <a:tabLst/>
        <a:defRPr sz="1400" kern="1200">
          <a:solidFill>
            <a:schemeClr val="accent1"/>
          </a:solidFill>
          <a:latin typeface="Verdana" charset="0"/>
          <a:ea typeface="Verdana" charset="0"/>
          <a:cs typeface="Verdana" charset="0"/>
        </a:defRPr>
      </a:lvl4pPr>
      <a:lvl5pPr marL="1476375" indent="-231775" algn="l" defTabSz="914377" rtl="0" eaLnBrk="1" latinLnBrk="0" hangingPunct="1">
        <a:lnSpc>
          <a:spcPct val="95000"/>
        </a:lnSpc>
        <a:spcBef>
          <a:spcPts val="500"/>
        </a:spcBef>
        <a:buClr>
          <a:schemeClr val="bg1">
            <a:lumMod val="50000"/>
          </a:schemeClr>
        </a:buClr>
        <a:buFont typeface="Arial"/>
        <a:buChar char="•"/>
        <a:tabLst/>
        <a:defRPr sz="1400" kern="1200">
          <a:solidFill>
            <a:schemeClr val="accent1"/>
          </a:solidFill>
          <a:latin typeface="Verdana" charset="0"/>
          <a:ea typeface="Verdana" charset="0"/>
          <a:cs typeface="Verdana"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mailto:secretariaat.ingenieurswetenschappen@vub.be" TargetMode="External"/><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hyperlink" Target="mailto:Facultyofengineering@vub.be" TargetMode="External"/></Relationships>
</file>

<file path=ppt/slides/_rels/slide3.xml.rels><?xml version="1.0" encoding="UTF-8" standalone="yes" ?><Relationships xmlns="http://schemas.openxmlformats.org/package/2006/relationships"><Relationship Id="rId3" Target="../media/image4.jpeg" Type="http://schemas.openxmlformats.org/officeDocument/2006/relationships/image"/><Relationship Id="rId2" Target="../notesSlides/notesSlide3.xml" Type="http://schemas.openxmlformats.org/officeDocument/2006/relationships/notesSlide"/><Relationship Id="rId1" Target="../slideLayouts/slideLayout17.xml" Type="http://schemas.openxmlformats.org/officeDocument/2006/relationships/slideLayout"/></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hyperlink" Target="https://www.ulb.be/en/enrolment/submit-an-application" TargetMode="External"/><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hyperlink" Target="https://apply.vub.be/#/" TargetMode="External"/><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hyperlink" Target="mailto:bruface@ulb.be" TargetMode="External"/><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hyperlink" Target="https://www.ulb.be/en/financial-social-and-inclusive-aid/reduction-in-registration-fees" TargetMode="External"/><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hyperlink" Target="https://www.ulb.be/en/financial-social-and-inclusive-aid/financial-aid"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7" Type="http://schemas.microsoft.com/office/2007/relationships/hdphoto" Target="../media/hdphoto2.wdp"/><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2.png"/><Relationship Id="rId4" Type="http://schemas.microsoft.com/office/2007/relationships/hdphoto" Target="../media/hdphoto1.wdp"/></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2" name="Afbeelding 1"/>
          <p:cNvPicPr>
            <a:picLocks noChangeAspect="1"/>
          </p:cNvPicPr>
          <p:nvPr/>
        </p:nvPicPr>
        <p:blipFill rotWithShape="1">
          <a:blip r:embed="rId3">
            <a:extLst>
              <a:ext uri="{28A0092B-C50C-407E-A947-70E740481C1C}">
                <a14:useLocalDpi xmlns:a14="http://schemas.microsoft.com/office/drawing/2010/main" val="0"/>
              </a:ext>
            </a:extLst>
          </a:blip>
          <a:srcRect b="35" r="60"/>
          <a:stretch/>
        </p:blipFill>
        <p:spPr>
          <a:xfrm>
            <a:off x="1166" y="0"/>
            <a:ext cx="12190834" cy="4890052"/>
          </a:xfrm>
          <a:prstGeom prst="rect">
            <a:avLst/>
          </a:prstGeom>
        </p:spPr>
      </p:pic>
      <p:sp>
        <p:nvSpPr>
          <p:cNvPr id="14" name="Rechthoek 13"/>
          <p:cNvSpPr/>
          <p:nvPr/>
        </p:nvSpPr>
        <p:spPr>
          <a:xfrm>
            <a:off x="1167" y="0"/>
            <a:ext cx="12190833" cy="5029200"/>
          </a:xfrm>
          <a:prstGeom prst="rect">
            <a:avLst/>
          </a:prstGeom>
          <a:solidFill>
            <a:schemeClr val="accent1">
              <a:alpha val="52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err="1" lang="nl-NL" sz="1600">
              <a:solidFill>
                <a:srgbClr val="0033A0"/>
              </a:solidFill>
              <a:latin charset="0" typeface="Verdana"/>
              <a:ea charset="0" typeface="Verdana"/>
              <a:cs charset="0" typeface="Verdana"/>
            </a:endParaRPr>
          </a:p>
        </p:txBody>
      </p:sp>
      <p:sp>
        <p:nvSpPr>
          <p:cNvPr id="21" name="Ondertitel 20"/>
          <p:cNvSpPr>
            <a:spLocks noGrp="1"/>
          </p:cNvSpPr>
          <p:nvPr>
            <p:ph idx="1" type="subTitle"/>
          </p:nvPr>
        </p:nvSpPr>
        <p:spPr>
          <a:xfrm>
            <a:off x="740754" y="2585295"/>
            <a:ext cx="1536318" cy="335852"/>
          </a:xfrm>
        </p:spPr>
        <p:txBody>
          <a:bodyPr/>
          <a:lstStyle/>
          <a:p>
            <a:pPr marL="96520"/>
            <a:r>
              <a:rPr dirty="0" lang="en-GB">
                <a:latin typeface="Verdana"/>
                <a:ea typeface="Verdana"/>
                <a:cs typeface="Verdana"/>
              </a:rPr>
              <a:t>10.07.2025</a:t>
            </a:r>
            <a:endParaRPr dirty="0" lang="en-GB"/>
          </a:p>
        </p:txBody>
      </p:sp>
      <p:sp>
        <p:nvSpPr>
          <p:cNvPr id="20" name="Titel 19"/>
          <p:cNvSpPr>
            <a:spLocks noGrp="1"/>
          </p:cNvSpPr>
          <p:nvPr>
            <p:ph type="title"/>
          </p:nvPr>
        </p:nvSpPr>
        <p:spPr>
          <a:xfrm>
            <a:off x="740754" y="2109517"/>
            <a:ext cx="7910327" cy="424150"/>
          </a:xfrm>
        </p:spPr>
        <p:txBody>
          <a:bodyPr/>
          <a:lstStyle/>
          <a:p>
            <a:r>
              <a:rPr lang="en-GB">
                <a:latin typeface="Verdana"/>
                <a:ea typeface="Verdana"/>
                <a:cs typeface="Verdana"/>
              </a:rPr>
              <a:t>faculteit </a:t>
            </a:r>
            <a:r>
              <a:rPr dirty="0" err="1" lang="en-GB">
                <a:latin typeface="Verdana"/>
                <a:ea typeface="Verdana"/>
                <a:cs typeface="Verdana"/>
              </a:rPr>
              <a:t>Ingenieurswetenschappen</a:t>
            </a:r>
            <a:endParaRPr dirty="0" lang="en-US"/>
          </a:p>
        </p:txBody>
      </p:sp>
      <p:sp>
        <p:nvSpPr>
          <p:cNvPr id="12" name="Rechthoek 11"/>
          <p:cNvSpPr/>
          <p:nvPr/>
        </p:nvSpPr>
        <p:spPr>
          <a:xfrm>
            <a:off x="0" y="4875875"/>
            <a:ext cx="12192000" cy="1979327"/>
          </a:xfrm>
          <a:prstGeom prst="rect">
            <a:avLst/>
          </a:prstGeom>
          <a:solidFill>
            <a:schemeClr val="bg1"/>
          </a:solidFill>
          <a:ln w="60325">
            <a:noFill/>
          </a:ln>
        </p:spPr>
        <p:style>
          <a:lnRef idx="2">
            <a:schemeClr val="accent1">
              <a:shade val="50000"/>
            </a:schemeClr>
          </a:lnRef>
          <a:fillRef idx="1">
            <a:schemeClr val="accent1"/>
          </a:fillRef>
          <a:effectRef idx="0">
            <a:schemeClr val="accent1"/>
          </a:effectRef>
          <a:fontRef idx="minor">
            <a:schemeClr val="lt1"/>
          </a:fontRef>
        </p:style>
        <p:txBody>
          <a:bodyPr anchor="ctr" anchorCtr="0" bIns="45720" compatLnSpc="1" forceAA="0" fromWordArt="0" horzOverflow="overflow" lIns="91440" numCol="1" rIns="91440" rot="0" rtlCol="0" spcCol="0" spcFirstLastPara="0" tIns="45720" vert="horz" vertOverflow="overflow" wrap="square">
            <a:prstTxWarp prst="textNoShape">
              <a:avLst/>
            </a:prstTxWarp>
            <a:noAutofit/>
          </a:bodyPr>
          <a:lstStyle/>
          <a:p>
            <a:pPr algn="ctr"/>
            <a:endParaRPr err="1" lang="en-GB" sz="1600">
              <a:solidFill>
                <a:srgbClr val="0033A0"/>
              </a:solidFill>
              <a:latin charset="0" typeface="Verdana"/>
              <a:ea charset="0" typeface="Verdana"/>
              <a:cs charset="0" typeface="Verdana"/>
            </a:endParaRPr>
          </a:p>
        </p:txBody>
      </p:sp>
      <p:pic>
        <p:nvPicPr>
          <p:cNvPr id="13" name="Afbeelding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754" y="5346442"/>
            <a:ext cx="3189618" cy="1124340"/>
          </a:xfrm>
          <a:prstGeom prst="rect">
            <a:avLst/>
          </a:prstGeom>
        </p:spPr>
      </p:pic>
      <p:sp>
        <p:nvSpPr>
          <p:cNvPr id="11" name="Vrije vorm 10"/>
          <p:cNvSpPr/>
          <p:nvPr/>
        </p:nvSpPr>
        <p:spPr>
          <a:xfrm>
            <a:off x="9546040" y="-21143"/>
            <a:ext cx="2645960" cy="6866513"/>
          </a:xfrm>
          <a:custGeom>
            <a:avLst/>
            <a:gdLst>
              <a:gd fmla="*/ 0 w 1935678" name="connsiteX0"/>
              <a:gd fmla="*/ 0 h 5023262" name="connsiteY0"/>
              <a:gd fmla="*/ 1935678 w 1935678" name="connsiteX1"/>
              <a:gd fmla="*/ 0 h 5023262" name="connsiteY1"/>
              <a:gd fmla="*/ 1935678 w 1935678" name="connsiteX2"/>
              <a:gd fmla="*/ 5023262 h 5023262" name="connsiteY2"/>
              <a:gd fmla="*/ 0 w 1935678" name="connsiteX3"/>
              <a:gd fmla="*/ 0 h 5023262" name="connsiteY3"/>
            </a:gdLst>
            <a:ahLst/>
            <a:cxnLst>
              <a:cxn ang="0">
                <a:pos x="connsiteX0" y="connsiteY0"/>
              </a:cxn>
              <a:cxn ang="0">
                <a:pos x="connsiteX1" y="connsiteY1"/>
              </a:cxn>
              <a:cxn ang="0">
                <a:pos x="connsiteX2" y="connsiteY2"/>
              </a:cxn>
              <a:cxn ang="0">
                <a:pos x="connsiteX3" y="connsiteY3"/>
              </a:cxn>
            </a:cxnLst>
            <a:rect b="b" l="l" r="r" t="t"/>
            <a:pathLst>
              <a:path h="5023262" w="1935678">
                <a:moveTo>
                  <a:pt x="0" y="0"/>
                </a:moveTo>
                <a:lnTo>
                  <a:pt x="1935678" y="0"/>
                </a:lnTo>
                <a:lnTo>
                  <a:pt x="1935678" y="502326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nl-NL"/>
          </a:p>
        </p:txBody>
      </p:sp>
    </p:spTree>
    <p:extLst>
      <p:ext uri="{BB962C8B-B14F-4D97-AF65-F5344CB8AC3E}">
        <p14:creationId xmlns:p14="http://schemas.microsoft.com/office/powerpoint/2010/main" val="1476227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0"/>
          </p:nvPr>
        </p:nvSpPr>
        <p:spPr/>
        <p:txBody>
          <a:bodyPr/>
          <a:lstStyle/>
          <a:p>
            <a:r>
              <a:rPr lang="nl-NL"/>
              <a:t>Faculty of Engineering</a:t>
            </a:r>
          </a:p>
        </p:txBody>
      </p:sp>
      <p:sp>
        <p:nvSpPr>
          <p:cNvPr id="3" name="Tijdelijke aanduiding voor dianummer 2"/>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2</a:t>
            </a:fld>
            <a:endParaRPr lang="nl-NL"/>
          </a:p>
        </p:txBody>
      </p:sp>
      <p:sp>
        <p:nvSpPr>
          <p:cNvPr id="11" name="Titel 27"/>
          <p:cNvSpPr>
            <a:spLocks noGrp="1"/>
          </p:cNvSpPr>
          <p:nvPr>
            <p:ph type="title"/>
          </p:nvPr>
        </p:nvSpPr>
        <p:spPr>
          <a:xfrm>
            <a:off x="731838" y="683763"/>
            <a:ext cx="1722954" cy="368750"/>
          </a:xfrm>
        </p:spPr>
        <p:txBody>
          <a:bodyPr/>
          <a:lstStyle/>
          <a:p>
            <a:pPr marL="0" lvl="0"/>
            <a:r>
              <a:rPr lang="nl-BE" sz="2400" dirty="0"/>
              <a:t>Welcome</a:t>
            </a:r>
          </a:p>
        </p:txBody>
      </p:sp>
      <p:sp>
        <p:nvSpPr>
          <p:cNvPr id="4" name="TextBox 3">
            <a:extLst>
              <a:ext uri="{FF2B5EF4-FFF2-40B4-BE49-F238E27FC236}">
                <a16:creationId xmlns:a16="http://schemas.microsoft.com/office/drawing/2014/main" id="{0239C7D5-814F-4373-8E0D-74EA2CDDCCC4}"/>
              </a:ext>
            </a:extLst>
          </p:cNvPr>
          <p:cNvSpPr txBox="1"/>
          <p:nvPr/>
        </p:nvSpPr>
        <p:spPr>
          <a:xfrm>
            <a:off x="797859" y="1219200"/>
            <a:ext cx="10811435"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dirty="0">
                <a:solidFill>
                  <a:schemeClr val="accent1"/>
                </a:solidFill>
                <a:latin typeface="Verdana" charset="0"/>
                <a:ea typeface="Verdana" charset="0"/>
                <a:cs typeface="Verdana" charset="0"/>
              </a:rPr>
              <a:t>De vergadering wordt opgenomen</a:t>
            </a:r>
            <a:br>
              <a:rPr lang="nl-NL" dirty="0">
                <a:solidFill>
                  <a:schemeClr val="accent1"/>
                </a:solidFill>
                <a:latin typeface="Verdana" charset="0"/>
                <a:ea typeface="Verdana" charset="0"/>
                <a:cs typeface="Verdana" charset="0"/>
              </a:rPr>
            </a:br>
            <a:r>
              <a:rPr lang="nl-NL" dirty="0">
                <a:solidFill>
                  <a:schemeClr val="accent1"/>
                </a:solidFill>
                <a:latin typeface="Verdana" charset="0"/>
                <a:ea typeface="Verdana" charset="0"/>
                <a:cs typeface="Verdana" charset="0"/>
              </a:rPr>
              <a:t>Vragen en antwoorden tijdens de sessie (via chat of microfoon)</a:t>
            </a:r>
          </a:p>
          <a:p>
            <a:endParaRPr lang="nl-NL" dirty="0">
              <a:solidFill>
                <a:schemeClr val="accent1"/>
              </a:solidFill>
              <a:latin typeface="Verdana" charset="0"/>
              <a:ea typeface="Verdana" charset="0"/>
              <a:cs typeface="Verdana" charset="0"/>
            </a:endParaRPr>
          </a:p>
          <a:p>
            <a:r>
              <a:rPr lang="nl-NL" dirty="0">
                <a:solidFill>
                  <a:schemeClr val="accent1"/>
                </a:solidFill>
                <a:latin typeface="Verdana" charset="0"/>
                <a:ea typeface="Verdana" charset="0"/>
                <a:cs typeface="Verdana" charset="0"/>
              </a:rPr>
              <a:t>Nog andere vragen?</a:t>
            </a:r>
          </a:p>
          <a:p>
            <a:r>
              <a:rPr lang="nl-NL" dirty="0">
                <a:solidFill>
                  <a:schemeClr val="accent1"/>
                </a:solidFill>
                <a:latin typeface="Verdana" charset="0"/>
                <a:ea typeface="Verdana" charset="0"/>
                <a:cs typeface="Verdana" charset="0"/>
              </a:rPr>
              <a:t>Secretariaat Ingenieurswetenschappen</a:t>
            </a:r>
          </a:p>
          <a:p>
            <a:r>
              <a:rPr lang="nl-NL" dirty="0">
                <a:solidFill>
                  <a:schemeClr val="accent1"/>
                </a:solidFill>
                <a:latin typeface="Verdana" charset="0"/>
                <a:ea typeface="Verdana" charset="0"/>
                <a:cs typeface="Verdana" charset="0"/>
                <a:hlinkClick r:id="rId3"/>
              </a:rPr>
              <a:t>secretariaat.ingenieurswetenschappen@vub.be</a:t>
            </a:r>
            <a:endParaRPr lang="nl-NL" dirty="0">
              <a:solidFill>
                <a:schemeClr val="accent1"/>
              </a:solidFill>
              <a:latin typeface="Verdana" charset="0"/>
              <a:ea typeface="Verdana" charset="0"/>
              <a:cs typeface="Verdana" charset="0"/>
            </a:endParaRPr>
          </a:p>
          <a:p>
            <a:endParaRPr lang="nl-NL" dirty="0">
              <a:solidFill>
                <a:schemeClr val="accent1"/>
              </a:solidFill>
              <a:latin typeface="Verdana" charset="0"/>
              <a:ea typeface="Verdana" charset="0"/>
              <a:cs typeface="Verdana" charset="0"/>
            </a:endParaRPr>
          </a:p>
          <a:p>
            <a:endParaRPr lang="nl-NL" i="1" dirty="0">
              <a:solidFill>
                <a:schemeClr val="accent1"/>
              </a:solidFill>
              <a:latin typeface="Verdana" charset="0"/>
              <a:ea typeface="Verdana" charset="0"/>
              <a:cs typeface="Verdana" charset="0"/>
            </a:endParaRPr>
          </a:p>
          <a:p>
            <a:r>
              <a:rPr lang="nl-NL" i="1" dirty="0">
                <a:solidFill>
                  <a:schemeClr val="accent1"/>
                </a:solidFill>
                <a:latin typeface="Verdana" charset="0"/>
                <a:ea typeface="Verdana" charset="0"/>
                <a:cs typeface="Verdana" charset="0"/>
              </a:rPr>
              <a:t>The meeting </a:t>
            </a:r>
            <a:r>
              <a:rPr lang="nl-NL" i="1" dirty="0" err="1">
                <a:solidFill>
                  <a:schemeClr val="accent1"/>
                </a:solidFill>
                <a:latin typeface="Verdana" charset="0"/>
                <a:ea typeface="Verdana" charset="0"/>
                <a:cs typeface="Verdana" charset="0"/>
              </a:rPr>
              <a:t>will</a:t>
            </a:r>
            <a:r>
              <a:rPr lang="nl-NL" i="1" dirty="0">
                <a:solidFill>
                  <a:schemeClr val="accent1"/>
                </a:solidFill>
                <a:latin typeface="Verdana" charset="0"/>
                <a:ea typeface="Verdana" charset="0"/>
                <a:cs typeface="Verdana" charset="0"/>
              </a:rPr>
              <a:t> </a:t>
            </a:r>
            <a:r>
              <a:rPr lang="nl-NL" i="1" dirty="0" err="1">
                <a:solidFill>
                  <a:schemeClr val="accent1"/>
                </a:solidFill>
                <a:latin typeface="Verdana" charset="0"/>
                <a:ea typeface="Verdana" charset="0"/>
                <a:cs typeface="Verdana" charset="0"/>
              </a:rPr>
              <a:t>be</a:t>
            </a:r>
            <a:r>
              <a:rPr lang="nl-NL" i="1" dirty="0">
                <a:solidFill>
                  <a:schemeClr val="accent1"/>
                </a:solidFill>
                <a:latin typeface="Verdana" charset="0"/>
                <a:ea typeface="Verdana" charset="0"/>
                <a:cs typeface="Verdana" charset="0"/>
              </a:rPr>
              <a:t> </a:t>
            </a:r>
            <a:r>
              <a:rPr lang="nl-NL" i="1" dirty="0" err="1">
                <a:solidFill>
                  <a:schemeClr val="accent1"/>
                </a:solidFill>
                <a:latin typeface="Verdana" charset="0"/>
                <a:ea typeface="Verdana" charset="0"/>
                <a:cs typeface="Verdana" charset="0"/>
              </a:rPr>
              <a:t>recorded</a:t>
            </a:r>
            <a:endParaRPr lang="nl-NL" i="1" dirty="0">
              <a:solidFill>
                <a:schemeClr val="accent1"/>
              </a:solidFill>
              <a:latin typeface="Verdana" charset="0"/>
              <a:ea typeface="Verdana" charset="0"/>
              <a:cs typeface="Verdana" charset="0"/>
            </a:endParaRPr>
          </a:p>
          <a:p>
            <a:r>
              <a:rPr lang="nl-NL" i="1" dirty="0">
                <a:solidFill>
                  <a:schemeClr val="accent1"/>
                </a:solidFill>
                <a:latin typeface="Verdana" charset="0"/>
                <a:ea typeface="Verdana" charset="0"/>
                <a:cs typeface="Verdana" charset="0"/>
              </a:rPr>
              <a:t>Q&amp;A </a:t>
            </a:r>
            <a:r>
              <a:rPr lang="nl-NL" i="1" dirty="0" err="1">
                <a:solidFill>
                  <a:schemeClr val="accent1"/>
                </a:solidFill>
                <a:latin typeface="Verdana" charset="0"/>
                <a:ea typeface="Verdana" charset="0"/>
                <a:cs typeface="Verdana" charset="0"/>
              </a:rPr>
              <a:t>during</a:t>
            </a:r>
            <a:r>
              <a:rPr lang="nl-NL" i="1" dirty="0">
                <a:solidFill>
                  <a:schemeClr val="accent1"/>
                </a:solidFill>
                <a:latin typeface="Verdana" charset="0"/>
                <a:ea typeface="Verdana" charset="0"/>
                <a:cs typeface="Verdana" charset="0"/>
              </a:rPr>
              <a:t> </a:t>
            </a:r>
            <a:r>
              <a:rPr lang="nl-NL" i="1" dirty="0" err="1">
                <a:solidFill>
                  <a:schemeClr val="accent1"/>
                </a:solidFill>
                <a:latin typeface="Verdana" charset="0"/>
                <a:ea typeface="Verdana" charset="0"/>
                <a:cs typeface="Verdana" charset="0"/>
              </a:rPr>
              <a:t>the</a:t>
            </a:r>
            <a:r>
              <a:rPr lang="nl-NL" i="1" dirty="0">
                <a:solidFill>
                  <a:schemeClr val="accent1"/>
                </a:solidFill>
                <a:latin typeface="Verdana" charset="0"/>
                <a:ea typeface="Verdana" charset="0"/>
                <a:cs typeface="Verdana" charset="0"/>
              </a:rPr>
              <a:t> </a:t>
            </a:r>
            <a:r>
              <a:rPr lang="nl-NL" i="1" dirty="0" err="1">
                <a:solidFill>
                  <a:schemeClr val="accent1"/>
                </a:solidFill>
                <a:latin typeface="Verdana" charset="0"/>
                <a:ea typeface="Verdana" charset="0"/>
                <a:cs typeface="Verdana" charset="0"/>
              </a:rPr>
              <a:t>session</a:t>
            </a:r>
            <a:r>
              <a:rPr lang="nl-NL" i="1" dirty="0">
                <a:solidFill>
                  <a:schemeClr val="accent1"/>
                </a:solidFill>
                <a:latin typeface="Verdana" charset="0"/>
                <a:ea typeface="Verdana" charset="0"/>
                <a:cs typeface="Verdana" charset="0"/>
              </a:rPr>
              <a:t> (chat or </a:t>
            </a:r>
            <a:r>
              <a:rPr lang="nl-NL" i="1" dirty="0" err="1">
                <a:solidFill>
                  <a:schemeClr val="accent1"/>
                </a:solidFill>
                <a:latin typeface="Verdana" charset="0"/>
                <a:ea typeface="Verdana" charset="0"/>
                <a:cs typeface="Verdana" charset="0"/>
              </a:rPr>
              <a:t>microphone</a:t>
            </a:r>
            <a:r>
              <a:rPr lang="nl-NL" i="1" dirty="0">
                <a:solidFill>
                  <a:schemeClr val="accent1"/>
                </a:solidFill>
                <a:latin typeface="Verdana" charset="0"/>
                <a:ea typeface="Verdana" charset="0"/>
                <a:cs typeface="Verdana" charset="0"/>
              </a:rPr>
              <a:t>)</a:t>
            </a:r>
          </a:p>
          <a:p>
            <a:endParaRPr lang="nl-NL" i="1" dirty="0">
              <a:solidFill>
                <a:schemeClr val="accent1"/>
              </a:solidFill>
              <a:latin typeface="Verdana" charset="0"/>
              <a:ea typeface="Verdana" charset="0"/>
              <a:cs typeface="Verdana" charset="0"/>
            </a:endParaRPr>
          </a:p>
          <a:p>
            <a:endParaRPr lang="nl-NL" i="1" dirty="0">
              <a:solidFill>
                <a:schemeClr val="accent1"/>
              </a:solidFill>
              <a:latin typeface="Verdana" charset="0"/>
              <a:ea typeface="Verdana" charset="0"/>
              <a:cs typeface="Verdana" charset="0"/>
            </a:endParaRPr>
          </a:p>
          <a:p>
            <a:r>
              <a:rPr lang="nl-NL" i="1" dirty="0" err="1">
                <a:solidFill>
                  <a:schemeClr val="accent1"/>
                </a:solidFill>
                <a:latin typeface="Verdana" charset="0"/>
                <a:ea typeface="Verdana" charset="0"/>
                <a:cs typeface="Verdana" charset="0"/>
              </a:rPr>
              <a:t>Any</a:t>
            </a:r>
            <a:r>
              <a:rPr lang="nl-NL" i="1" dirty="0">
                <a:solidFill>
                  <a:schemeClr val="accent1"/>
                </a:solidFill>
                <a:latin typeface="Verdana" charset="0"/>
                <a:ea typeface="Verdana" charset="0"/>
                <a:cs typeface="Verdana" charset="0"/>
              </a:rPr>
              <a:t> </a:t>
            </a:r>
            <a:r>
              <a:rPr lang="nl-NL" i="1" dirty="0" err="1">
                <a:solidFill>
                  <a:schemeClr val="accent1"/>
                </a:solidFill>
                <a:latin typeface="Verdana" charset="0"/>
                <a:ea typeface="Verdana" charset="0"/>
                <a:cs typeface="Verdana" charset="0"/>
              </a:rPr>
              <a:t>other</a:t>
            </a:r>
            <a:r>
              <a:rPr lang="nl-NL" i="1" dirty="0">
                <a:solidFill>
                  <a:schemeClr val="accent1"/>
                </a:solidFill>
                <a:latin typeface="Verdana" charset="0"/>
                <a:ea typeface="Verdana" charset="0"/>
                <a:cs typeface="Verdana" charset="0"/>
              </a:rPr>
              <a:t> </a:t>
            </a:r>
            <a:r>
              <a:rPr lang="nl-NL" i="1" dirty="0" err="1">
                <a:solidFill>
                  <a:schemeClr val="accent1"/>
                </a:solidFill>
                <a:latin typeface="Verdana" charset="0"/>
                <a:ea typeface="Verdana" charset="0"/>
                <a:cs typeface="Verdana" charset="0"/>
              </a:rPr>
              <a:t>questions</a:t>
            </a:r>
            <a:r>
              <a:rPr lang="nl-NL" i="1" dirty="0">
                <a:solidFill>
                  <a:schemeClr val="accent1"/>
                </a:solidFill>
                <a:latin typeface="Verdana" charset="0"/>
                <a:ea typeface="Verdana" charset="0"/>
                <a:cs typeface="Verdana" charset="0"/>
              </a:rPr>
              <a:t>? </a:t>
            </a:r>
          </a:p>
          <a:p>
            <a:endParaRPr lang="nl-NL" i="1" dirty="0">
              <a:solidFill>
                <a:schemeClr val="accent1"/>
              </a:solidFill>
              <a:latin typeface="Verdana" charset="0"/>
              <a:ea typeface="Verdana" charset="0"/>
              <a:cs typeface="Verdana" charset="0"/>
            </a:endParaRPr>
          </a:p>
          <a:p>
            <a:r>
              <a:rPr lang="nl-NL" i="1" dirty="0" err="1">
                <a:solidFill>
                  <a:schemeClr val="accent1"/>
                </a:solidFill>
                <a:latin typeface="Verdana" charset="0"/>
                <a:ea typeface="Verdana" charset="0"/>
                <a:cs typeface="Verdana" charset="0"/>
              </a:rPr>
              <a:t>Faculty</a:t>
            </a:r>
            <a:r>
              <a:rPr lang="nl-NL" i="1" dirty="0">
                <a:solidFill>
                  <a:schemeClr val="accent1"/>
                </a:solidFill>
                <a:latin typeface="Verdana" charset="0"/>
                <a:ea typeface="Verdana" charset="0"/>
                <a:cs typeface="Verdana" charset="0"/>
              </a:rPr>
              <a:t> of Engineering</a:t>
            </a:r>
          </a:p>
          <a:p>
            <a:r>
              <a:rPr lang="nl-NL" i="1" dirty="0">
                <a:solidFill>
                  <a:schemeClr val="accent1"/>
                </a:solidFill>
                <a:latin typeface="Verdana" charset="0"/>
                <a:ea typeface="Verdana" charset="0"/>
                <a:cs typeface="Verdana" charset="0"/>
                <a:hlinkClick r:id="rId4"/>
              </a:rPr>
              <a:t>Facultyofengineering@vub.be</a:t>
            </a:r>
            <a:r>
              <a:rPr lang="nl-NL" i="1" dirty="0">
                <a:solidFill>
                  <a:schemeClr val="accent1"/>
                </a:solidFill>
                <a:latin typeface="Verdana" charset="0"/>
                <a:ea typeface="Verdana" charset="0"/>
                <a:cs typeface="Verdana" charset="0"/>
              </a:rPr>
              <a:t> </a:t>
            </a:r>
          </a:p>
          <a:p>
            <a:endParaRPr lang="nl-NL" dirty="0">
              <a:solidFill>
                <a:schemeClr val="accent1"/>
              </a:solidFill>
              <a:latin typeface="Verdana" charset="0"/>
              <a:ea typeface="Verdana" charset="0"/>
              <a:cs typeface="Verdana" charset="0"/>
            </a:endParaRPr>
          </a:p>
          <a:p>
            <a:endParaRPr lang="nl-NL" dirty="0">
              <a:solidFill>
                <a:schemeClr val="accent1"/>
              </a:solidFill>
              <a:latin typeface="Verdana" charset="0"/>
              <a:ea typeface="Verdana" charset="0"/>
              <a:cs typeface="Verdana" charset="0"/>
            </a:endParaRPr>
          </a:p>
        </p:txBody>
      </p:sp>
    </p:spTree>
    <p:extLst>
      <p:ext uri="{BB962C8B-B14F-4D97-AF65-F5344CB8AC3E}">
        <p14:creationId xmlns:p14="http://schemas.microsoft.com/office/powerpoint/2010/main" val="3770655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E3E15-A866-0F3B-1490-518094152E24}"/>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D222CE77-4BF9-D0EA-C8DF-49A8FB08317F}"/>
              </a:ext>
            </a:extLst>
          </p:cNvPr>
          <p:cNvSpPr>
            <a:spLocks noGrp="1"/>
          </p:cNvSpPr>
          <p:nvPr>
            <p:ph type="ftr" sz="quarter" idx="10"/>
          </p:nvPr>
        </p:nvSpPr>
        <p:spPr/>
        <p:txBody>
          <a:bodyPr/>
          <a:lstStyle/>
          <a:p>
            <a:r>
              <a:rPr lang="nl-NL"/>
              <a:t>Faculty of Engineering</a:t>
            </a:r>
          </a:p>
        </p:txBody>
      </p:sp>
      <p:sp>
        <p:nvSpPr>
          <p:cNvPr id="3" name="Tijdelijke aanduiding voor dianummer 2">
            <a:extLst>
              <a:ext uri="{FF2B5EF4-FFF2-40B4-BE49-F238E27FC236}">
                <a16:creationId xmlns:a16="http://schemas.microsoft.com/office/drawing/2014/main" id="{A48E9380-6CD0-B0AD-833A-934B25D2C62E}"/>
              </a:ext>
            </a:extLst>
          </p:cNvPr>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3</a:t>
            </a:fld>
            <a:endParaRPr lang="nl-NL"/>
          </a:p>
        </p:txBody>
      </p:sp>
      <p:sp>
        <p:nvSpPr>
          <p:cNvPr id="11" name="Titel 27">
            <a:extLst>
              <a:ext uri="{FF2B5EF4-FFF2-40B4-BE49-F238E27FC236}">
                <a16:creationId xmlns:a16="http://schemas.microsoft.com/office/drawing/2014/main" id="{164CA526-9FBD-7F5C-0A1C-C613354985D3}"/>
              </a:ext>
            </a:extLst>
          </p:cNvPr>
          <p:cNvSpPr>
            <a:spLocks noGrp="1"/>
          </p:cNvSpPr>
          <p:nvPr>
            <p:ph type="title"/>
          </p:nvPr>
        </p:nvSpPr>
        <p:spPr>
          <a:xfrm>
            <a:off x="731838" y="683763"/>
            <a:ext cx="1722954" cy="368750"/>
          </a:xfrm>
        </p:spPr>
        <p:txBody>
          <a:bodyPr/>
          <a:lstStyle/>
          <a:p>
            <a:pPr marL="0" lvl="0"/>
            <a:r>
              <a:rPr lang="nl-BE" sz="2400" dirty="0"/>
              <a:t>Welcome</a:t>
            </a:r>
          </a:p>
        </p:txBody>
      </p:sp>
      <p:sp>
        <p:nvSpPr>
          <p:cNvPr id="4" name="TextBox 3">
            <a:extLst>
              <a:ext uri="{FF2B5EF4-FFF2-40B4-BE49-F238E27FC236}">
                <a16:creationId xmlns:a16="http://schemas.microsoft.com/office/drawing/2014/main" id="{45049A81-5AAF-DEAF-11B9-3813D630F1B3}"/>
              </a:ext>
            </a:extLst>
          </p:cNvPr>
          <p:cNvSpPr txBox="1"/>
          <p:nvPr/>
        </p:nvSpPr>
        <p:spPr>
          <a:xfrm>
            <a:off x="797859" y="1219200"/>
            <a:ext cx="10811435"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b="1" dirty="0" err="1">
                <a:solidFill>
                  <a:schemeClr val="accent1"/>
                </a:solidFill>
                <a:latin typeface="Verdana" charset="0"/>
                <a:ea typeface="Verdana" charset="0"/>
                <a:cs typeface="Verdana" charset="0"/>
              </a:rPr>
              <a:t>Bruface</a:t>
            </a:r>
            <a:endParaRPr lang="nl-NL" b="1" dirty="0">
              <a:solidFill>
                <a:schemeClr val="accent1"/>
              </a:solidFill>
              <a:latin typeface="Verdana" charset="0"/>
              <a:ea typeface="Verdana" charset="0"/>
              <a:cs typeface="Verdana" charset="0"/>
            </a:endParaRPr>
          </a:p>
          <a:p>
            <a:endParaRPr lang="nl-NL" dirty="0">
              <a:solidFill>
                <a:schemeClr val="accent1"/>
              </a:solidFill>
              <a:latin typeface="Verdana" charset="0"/>
              <a:ea typeface="Verdana" charset="0"/>
              <a:cs typeface="Verdana" charset="0"/>
            </a:endParaRPr>
          </a:p>
          <a:p>
            <a:r>
              <a:rPr lang="nl-NL" dirty="0">
                <a:solidFill>
                  <a:schemeClr val="accent1"/>
                </a:solidFill>
                <a:latin typeface="Verdana" charset="0"/>
                <a:ea typeface="Verdana" charset="0"/>
                <a:cs typeface="Verdana" charset="0"/>
              </a:rPr>
              <a:t>T</a:t>
            </a:r>
            <a:r>
              <a:rPr lang="en-GB" dirty="0">
                <a:solidFill>
                  <a:schemeClr val="accent1"/>
                </a:solidFill>
                <a:latin typeface="Verdana" charset="0"/>
                <a:ea typeface="Verdana" charset="0"/>
                <a:cs typeface="Verdana" charset="0"/>
              </a:rPr>
              <a:t>he Brussels Faculty of Engineering (</a:t>
            </a:r>
            <a:r>
              <a:rPr lang="en-GB" dirty="0" err="1">
                <a:solidFill>
                  <a:schemeClr val="accent1"/>
                </a:solidFill>
                <a:latin typeface="Verdana" charset="0"/>
                <a:ea typeface="Verdana" charset="0"/>
                <a:cs typeface="Verdana" charset="0"/>
              </a:rPr>
              <a:t>Bruface</a:t>
            </a:r>
            <a:r>
              <a:rPr lang="en-GB" dirty="0">
                <a:solidFill>
                  <a:schemeClr val="accent1"/>
                </a:solidFill>
                <a:latin typeface="Verdana" charset="0"/>
                <a:ea typeface="Verdana" charset="0"/>
                <a:cs typeface="Verdana" charset="0"/>
              </a:rPr>
              <a:t>) is a joint initiative between Vrije Universiteit Brussel (VUB) and Université Libre de </a:t>
            </a:r>
            <a:r>
              <a:rPr lang="en-GB" dirty="0" err="1">
                <a:solidFill>
                  <a:schemeClr val="accent1"/>
                </a:solidFill>
                <a:latin typeface="Verdana" charset="0"/>
                <a:ea typeface="Verdana" charset="0"/>
                <a:cs typeface="Verdana" charset="0"/>
              </a:rPr>
              <a:t>Bruxelles</a:t>
            </a:r>
            <a:r>
              <a:rPr lang="en-GB" dirty="0">
                <a:solidFill>
                  <a:schemeClr val="accent1"/>
                </a:solidFill>
                <a:latin typeface="Verdana" charset="0"/>
                <a:ea typeface="Verdana" charset="0"/>
                <a:cs typeface="Verdana" charset="0"/>
              </a:rPr>
              <a:t> (ULB), offering a broad spectrum of fully English-taught Master Programmes in the field of Engineering.</a:t>
            </a:r>
            <a:endParaRPr lang="nl-NL" dirty="0">
              <a:solidFill>
                <a:schemeClr val="accent1"/>
              </a:solidFill>
              <a:latin typeface="Verdana" charset="0"/>
              <a:ea typeface="Verdana" charset="0"/>
              <a:cs typeface="Verdana" charset="0"/>
            </a:endParaRPr>
          </a:p>
          <a:p>
            <a:endParaRPr lang="nl-NL" dirty="0">
              <a:solidFill>
                <a:schemeClr val="accent1"/>
              </a:solidFill>
              <a:latin typeface="Verdana" charset="0"/>
              <a:ea typeface="Verdana" charset="0"/>
              <a:cs typeface="Verdana" charset="0"/>
            </a:endParaRPr>
          </a:p>
          <a:p>
            <a:endParaRPr lang="nl-NL" dirty="0">
              <a:solidFill>
                <a:schemeClr val="accent1"/>
              </a:solidFill>
              <a:latin typeface="Verdana" charset="0"/>
              <a:ea typeface="Verdana" charset="0"/>
              <a:cs typeface="Verdana" charset="0"/>
            </a:endParaRPr>
          </a:p>
          <a:p>
            <a:pPr marL="285750" indent="-285750">
              <a:buFont typeface="Arial" panose="020B0604020202020204" pitchFamily="34" charset="0"/>
              <a:buChar char="•"/>
            </a:pPr>
            <a:r>
              <a:rPr lang="nl-NL" dirty="0" err="1">
                <a:solidFill>
                  <a:schemeClr val="accent1"/>
                </a:solidFill>
                <a:latin typeface="Verdana" charset="0"/>
                <a:ea typeface="Verdana" charset="0"/>
                <a:cs typeface="Verdana" charset="0"/>
              </a:rPr>
              <a:t>Architectural</a:t>
            </a:r>
            <a:r>
              <a:rPr lang="nl-NL" dirty="0">
                <a:solidFill>
                  <a:schemeClr val="accent1"/>
                </a:solidFill>
                <a:latin typeface="Verdana" charset="0"/>
                <a:ea typeface="Verdana" charset="0"/>
                <a:cs typeface="Verdana" charset="0"/>
              </a:rPr>
              <a:t> Eng.</a:t>
            </a:r>
          </a:p>
          <a:p>
            <a:pPr marL="285750" indent="-285750">
              <a:buFont typeface="Arial" panose="020B0604020202020204" pitchFamily="34" charset="0"/>
              <a:buChar char="•"/>
            </a:pPr>
            <a:r>
              <a:rPr lang="nl-NL" dirty="0" err="1">
                <a:solidFill>
                  <a:schemeClr val="accent1"/>
                </a:solidFill>
                <a:latin typeface="Verdana" charset="0"/>
                <a:ea typeface="Verdana" charset="0"/>
                <a:cs typeface="Verdana" charset="0"/>
              </a:rPr>
              <a:t>Civil</a:t>
            </a:r>
            <a:r>
              <a:rPr lang="nl-NL" dirty="0">
                <a:solidFill>
                  <a:schemeClr val="accent1"/>
                </a:solidFill>
                <a:latin typeface="Verdana" charset="0"/>
                <a:ea typeface="Verdana" charset="0"/>
                <a:cs typeface="Verdana" charset="0"/>
              </a:rPr>
              <a:t> Eng.</a:t>
            </a:r>
          </a:p>
          <a:p>
            <a:pPr marL="285750" indent="-285750">
              <a:buFont typeface="Arial" panose="020B0604020202020204" pitchFamily="34" charset="0"/>
              <a:buChar char="•"/>
            </a:pPr>
            <a:r>
              <a:rPr lang="nl-NL" dirty="0">
                <a:solidFill>
                  <a:schemeClr val="accent1"/>
                </a:solidFill>
                <a:latin typeface="Verdana" charset="0"/>
                <a:ea typeface="Verdana" charset="0"/>
                <a:cs typeface="Verdana" charset="0"/>
              </a:rPr>
              <a:t>Chemical </a:t>
            </a:r>
            <a:r>
              <a:rPr lang="nl-NL" dirty="0" err="1">
                <a:solidFill>
                  <a:schemeClr val="accent1"/>
                </a:solidFill>
                <a:latin typeface="Verdana" charset="0"/>
                <a:ea typeface="Verdana" charset="0"/>
                <a:cs typeface="Verdana" charset="0"/>
              </a:rPr>
              <a:t>and</a:t>
            </a:r>
            <a:r>
              <a:rPr lang="nl-NL" dirty="0">
                <a:solidFill>
                  <a:schemeClr val="accent1"/>
                </a:solidFill>
                <a:latin typeface="Verdana" charset="0"/>
                <a:ea typeface="Verdana" charset="0"/>
                <a:cs typeface="Verdana" charset="0"/>
              </a:rPr>
              <a:t> </a:t>
            </a:r>
            <a:r>
              <a:rPr lang="nl-NL" dirty="0" err="1">
                <a:solidFill>
                  <a:schemeClr val="accent1"/>
                </a:solidFill>
                <a:latin typeface="Verdana" charset="0"/>
                <a:ea typeface="Verdana" charset="0"/>
                <a:cs typeface="Verdana" charset="0"/>
              </a:rPr>
              <a:t>Materials</a:t>
            </a:r>
            <a:r>
              <a:rPr lang="nl-NL" dirty="0">
                <a:solidFill>
                  <a:schemeClr val="accent1"/>
                </a:solidFill>
                <a:latin typeface="Verdana" charset="0"/>
                <a:ea typeface="Verdana" charset="0"/>
                <a:cs typeface="Verdana" charset="0"/>
              </a:rPr>
              <a:t> Eng.</a:t>
            </a:r>
          </a:p>
          <a:p>
            <a:pPr marL="285750" indent="-285750">
              <a:buFont typeface="Arial" panose="020B0604020202020204" pitchFamily="34" charset="0"/>
              <a:buChar char="•"/>
            </a:pPr>
            <a:r>
              <a:rPr lang="nl-NL" dirty="0" err="1">
                <a:solidFill>
                  <a:schemeClr val="accent1"/>
                </a:solidFill>
                <a:latin typeface="Verdana" charset="0"/>
                <a:ea typeface="Verdana" charset="0"/>
                <a:cs typeface="Verdana" charset="0"/>
              </a:rPr>
              <a:t>Electrical</a:t>
            </a:r>
            <a:r>
              <a:rPr lang="nl-NL" dirty="0">
                <a:solidFill>
                  <a:schemeClr val="accent1"/>
                </a:solidFill>
                <a:latin typeface="Verdana" charset="0"/>
                <a:ea typeface="Verdana" charset="0"/>
                <a:cs typeface="Verdana" charset="0"/>
              </a:rPr>
              <a:t> Eng.</a:t>
            </a:r>
          </a:p>
          <a:p>
            <a:pPr marL="285750" indent="-285750">
              <a:buFont typeface="Arial" panose="020B0604020202020204" pitchFamily="34" charset="0"/>
              <a:buChar char="•"/>
            </a:pPr>
            <a:r>
              <a:rPr lang="nl-NL" dirty="0" err="1">
                <a:solidFill>
                  <a:schemeClr val="accent1"/>
                </a:solidFill>
                <a:latin typeface="Verdana" charset="0"/>
                <a:ea typeface="Verdana" charset="0"/>
                <a:cs typeface="Verdana" charset="0"/>
              </a:rPr>
              <a:t>Electromechanical</a:t>
            </a:r>
            <a:r>
              <a:rPr lang="nl-NL" dirty="0">
                <a:solidFill>
                  <a:schemeClr val="accent1"/>
                </a:solidFill>
                <a:latin typeface="Verdana" charset="0"/>
                <a:ea typeface="Verdana" charset="0"/>
                <a:cs typeface="Verdana" charset="0"/>
              </a:rPr>
              <a:t> Eng.</a:t>
            </a:r>
          </a:p>
          <a:p>
            <a:endParaRPr lang="nl-NL" dirty="0">
              <a:solidFill>
                <a:schemeClr val="accent1"/>
              </a:solidFill>
              <a:latin typeface="Verdana" charset="0"/>
              <a:ea typeface="Verdana" charset="0"/>
              <a:cs typeface="Verdana" charset="0"/>
            </a:endParaRPr>
          </a:p>
        </p:txBody>
      </p:sp>
      <p:pic>
        <p:nvPicPr>
          <p:cNvPr id="6" name="Picture 5" descr="A blue and orange text on a white background&#10;&#10;Description automatically generated">
            <a:extLst>
              <a:ext uri="{FF2B5EF4-FFF2-40B4-BE49-F238E27FC236}">
                <a16:creationId xmlns:a16="http://schemas.microsoft.com/office/drawing/2014/main" id="{DD549EFD-4F94-09A2-F8AD-224721C2406F}"/>
              </a:ext>
            </a:extLst>
          </p:cNvPr>
          <p:cNvPicPr>
            <a:picLocks noChangeAspect="1"/>
          </p:cNvPicPr>
          <p:nvPr/>
        </p:nvPicPr>
        <p:blipFill>
          <a:blip r:embed="rId3"/>
          <a:stretch>
            <a:fillRect/>
          </a:stretch>
        </p:blipFill>
        <p:spPr>
          <a:xfrm>
            <a:off x="6384253" y="2767913"/>
            <a:ext cx="4969547" cy="1700494"/>
          </a:xfrm>
          <a:prstGeom prst="rect">
            <a:avLst/>
          </a:prstGeom>
        </p:spPr>
      </p:pic>
    </p:spTree>
    <p:extLst>
      <p:ext uri="{BB962C8B-B14F-4D97-AF65-F5344CB8AC3E}">
        <p14:creationId xmlns:p14="http://schemas.microsoft.com/office/powerpoint/2010/main" val="2574382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B95B8-61AE-0207-75DA-912F5113273A}"/>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61386512-464C-5170-CDA7-78F9A301AC88}"/>
              </a:ext>
            </a:extLst>
          </p:cNvPr>
          <p:cNvSpPr>
            <a:spLocks noGrp="1"/>
          </p:cNvSpPr>
          <p:nvPr>
            <p:ph type="ftr" sz="quarter" idx="10"/>
          </p:nvPr>
        </p:nvSpPr>
        <p:spPr/>
        <p:txBody>
          <a:bodyPr/>
          <a:lstStyle/>
          <a:p>
            <a:r>
              <a:rPr lang="nl-NL"/>
              <a:t>Faculty of Engineering</a:t>
            </a:r>
          </a:p>
        </p:txBody>
      </p:sp>
      <p:sp>
        <p:nvSpPr>
          <p:cNvPr id="3" name="Tijdelijke aanduiding voor dianummer 2">
            <a:extLst>
              <a:ext uri="{FF2B5EF4-FFF2-40B4-BE49-F238E27FC236}">
                <a16:creationId xmlns:a16="http://schemas.microsoft.com/office/drawing/2014/main" id="{91C5E6FB-8CCF-7931-CC46-15934BCE27F4}"/>
              </a:ext>
            </a:extLst>
          </p:cNvPr>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4</a:t>
            </a:fld>
            <a:endParaRPr lang="nl-NL"/>
          </a:p>
        </p:txBody>
      </p:sp>
      <p:sp>
        <p:nvSpPr>
          <p:cNvPr id="11" name="Titel 27">
            <a:extLst>
              <a:ext uri="{FF2B5EF4-FFF2-40B4-BE49-F238E27FC236}">
                <a16:creationId xmlns:a16="http://schemas.microsoft.com/office/drawing/2014/main" id="{34BA7A39-EE89-D46D-BD27-F845E5B83752}"/>
              </a:ext>
            </a:extLst>
          </p:cNvPr>
          <p:cNvSpPr>
            <a:spLocks noGrp="1"/>
          </p:cNvSpPr>
          <p:nvPr>
            <p:ph type="title"/>
          </p:nvPr>
        </p:nvSpPr>
        <p:spPr>
          <a:xfrm>
            <a:off x="731838" y="683763"/>
            <a:ext cx="1722954" cy="368750"/>
          </a:xfrm>
        </p:spPr>
        <p:txBody>
          <a:bodyPr/>
          <a:lstStyle/>
          <a:p>
            <a:pPr marL="0" lvl="0"/>
            <a:r>
              <a:rPr lang="nl-BE" sz="2400" dirty="0"/>
              <a:t>Welcome</a:t>
            </a:r>
          </a:p>
        </p:txBody>
      </p:sp>
      <p:sp>
        <p:nvSpPr>
          <p:cNvPr id="4" name="TextBox 3">
            <a:extLst>
              <a:ext uri="{FF2B5EF4-FFF2-40B4-BE49-F238E27FC236}">
                <a16:creationId xmlns:a16="http://schemas.microsoft.com/office/drawing/2014/main" id="{E8B4D845-FE67-E99D-8B90-6A37DA4B3A94}"/>
              </a:ext>
            </a:extLst>
          </p:cNvPr>
          <p:cNvSpPr txBox="1"/>
          <p:nvPr/>
        </p:nvSpPr>
        <p:spPr>
          <a:xfrm>
            <a:off x="797859" y="1219200"/>
            <a:ext cx="10811435"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b="1" dirty="0">
                <a:solidFill>
                  <a:schemeClr val="accent1"/>
                </a:solidFill>
                <a:latin typeface="Verdana" charset="0"/>
                <a:ea typeface="Verdana" charset="0"/>
                <a:cs typeface="Verdana" charset="0"/>
              </a:rPr>
              <a:t>Drie groepen</a:t>
            </a:r>
          </a:p>
          <a:p>
            <a:endParaRPr lang="nl-NL" dirty="0">
              <a:solidFill>
                <a:schemeClr val="accent1"/>
              </a:solidFill>
              <a:latin typeface="Verdana" charset="0"/>
              <a:ea typeface="Verdana" charset="0"/>
              <a:cs typeface="Verdana" charset="0"/>
            </a:endParaRPr>
          </a:p>
          <a:p>
            <a:pPr marL="342900" indent="-342900">
              <a:buAutoNum type="arabicPeriod"/>
            </a:pPr>
            <a:r>
              <a:rPr lang="nl-NL" dirty="0" err="1">
                <a:solidFill>
                  <a:schemeClr val="accent1"/>
                </a:solidFill>
                <a:latin typeface="Verdana" charset="0"/>
                <a:ea typeface="Verdana" charset="0"/>
                <a:cs typeface="Verdana" charset="0"/>
              </a:rPr>
              <a:t>Bachelorstudenten</a:t>
            </a:r>
            <a:r>
              <a:rPr lang="nl-NL" dirty="0">
                <a:solidFill>
                  <a:schemeClr val="accent1"/>
                </a:solidFill>
                <a:latin typeface="Verdana" charset="0"/>
                <a:ea typeface="Verdana" charset="0"/>
                <a:cs typeface="Verdana" charset="0"/>
              </a:rPr>
              <a:t> die doorstromen naar de masteropleiding</a:t>
            </a:r>
          </a:p>
          <a:p>
            <a:pPr marL="342900" indent="-342900">
              <a:buAutoNum type="arabicPeriod"/>
            </a:pPr>
            <a:endParaRPr lang="nl-NL" dirty="0">
              <a:solidFill>
                <a:schemeClr val="accent1"/>
              </a:solidFill>
              <a:latin typeface="Verdana" charset="0"/>
              <a:ea typeface="Verdana" charset="0"/>
              <a:cs typeface="Verdana" charset="0"/>
            </a:endParaRPr>
          </a:p>
          <a:p>
            <a:pPr marL="342900" indent="-342900">
              <a:buAutoNum type="arabicPeriod"/>
            </a:pPr>
            <a:r>
              <a:rPr lang="nl-NL" dirty="0">
                <a:solidFill>
                  <a:schemeClr val="accent1"/>
                </a:solidFill>
                <a:latin typeface="Verdana" charset="0"/>
                <a:ea typeface="Verdana" charset="0"/>
                <a:cs typeface="Verdana" charset="0"/>
              </a:rPr>
              <a:t>Masterstudenten in </a:t>
            </a:r>
            <a:r>
              <a:rPr lang="nl-NL" dirty="0" err="1">
                <a:solidFill>
                  <a:schemeClr val="accent1"/>
                </a:solidFill>
                <a:latin typeface="Verdana" charset="0"/>
                <a:ea typeface="Verdana" charset="0"/>
                <a:cs typeface="Verdana" charset="0"/>
              </a:rPr>
              <a:t>Bruface</a:t>
            </a:r>
            <a:r>
              <a:rPr lang="nl-NL" dirty="0">
                <a:solidFill>
                  <a:schemeClr val="accent1"/>
                </a:solidFill>
                <a:latin typeface="Verdana" charset="0"/>
                <a:ea typeface="Verdana" charset="0"/>
                <a:cs typeface="Verdana" charset="0"/>
              </a:rPr>
              <a:t> die </a:t>
            </a:r>
            <a:r>
              <a:rPr lang="nl-NL" dirty="0" err="1">
                <a:solidFill>
                  <a:schemeClr val="accent1"/>
                </a:solidFill>
                <a:latin typeface="Verdana" charset="0"/>
                <a:ea typeface="Verdana" charset="0"/>
                <a:cs typeface="Verdana" charset="0"/>
              </a:rPr>
              <a:t>herinschrijven</a:t>
            </a:r>
            <a:r>
              <a:rPr lang="nl-NL" dirty="0">
                <a:solidFill>
                  <a:schemeClr val="accent1"/>
                </a:solidFill>
                <a:latin typeface="Verdana" charset="0"/>
                <a:ea typeface="Verdana" charset="0"/>
                <a:cs typeface="Verdana" charset="0"/>
              </a:rPr>
              <a:t> in de opleiding</a:t>
            </a:r>
          </a:p>
          <a:p>
            <a:pPr marL="342900" indent="-342900">
              <a:buAutoNum type="arabicPeriod"/>
            </a:pPr>
            <a:endParaRPr lang="nl-NL" dirty="0">
              <a:solidFill>
                <a:schemeClr val="accent1"/>
              </a:solidFill>
              <a:latin typeface="Verdana" charset="0"/>
              <a:ea typeface="Verdana" charset="0"/>
              <a:cs typeface="Verdana" charset="0"/>
            </a:endParaRPr>
          </a:p>
          <a:p>
            <a:pPr marL="342900" indent="-342900">
              <a:buAutoNum type="arabicPeriod"/>
            </a:pPr>
            <a:r>
              <a:rPr lang="nl-NL" dirty="0">
                <a:solidFill>
                  <a:schemeClr val="accent1"/>
                </a:solidFill>
                <a:latin typeface="Verdana" charset="0"/>
                <a:ea typeface="Verdana" charset="0"/>
                <a:cs typeface="Verdana" charset="0"/>
              </a:rPr>
              <a:t>Internationale studenten die voor het eerst inschrijven in </a:t>
            </a:r>
            <a:r>
              <a:rPr lang="nl-NL" dirty="0" err="1">
                <a:solidFill>
                  <a:schemeClr val="accent1"/>
                </a:solidFill>
                <a:latin typeface="Verdana" charset="0"/>
                <a:ea typeface="Verdana" charset="0"/>
                <a:cs typeface="Verdana" charset="0"/>
              </a:rPr>
              <a:t>Bruface</a:t>
            </a:r>
            <a:endParaRPr lang="nl-NL" dirty="0">
              <a:solidFill>
                <a:schemeClr val="accent1"/>
              </a:solidFill>
              <a:latin typeface="Verdana" charset="0"/>
              <a:ea typeface="Verdana" charset="0"/>
              <a:cs typeface="Verdana" charset="0"/>
            </a:endParaRPr>
          </a:p>
          <a:p>
            <a:pPr marL="342900" indent="-342900">
              <a:buAutoNum type="arabicPeriod"/>
            </a:pPr>
            <a:endParaRPr lang="nl-NL" dirty="0">
              <a:solidFill>
                <a:schemeClr val="accent1"/>
              </a:solidFill>
              <a:latin typeface="Verdana" charset="0"/>
              <a:ea typeface="Verdana" charset="0"/>
              <a:cs typeface="Verdana" charset="0"/>
            </a:endParaRPr>
          </a:p>
          <a:p>
            <a:pPr marL="342900" indent="-342900">
              <a:buAutoNum type="arabicPeriod"/>
            </a:pPr>
            <a:endParaRPr lang="nl-NL" dirty="0">
              <a:solidFill>
                <a:schemeClr val="accent1"/>
              </a:solidFill>
              <a:latin typeface="Verdana" charset="0"/>
              <a:ea typeface="Verdana" charset="0"/>
              <a:cs typeface="Verdana" charset="0"/>
            </a:endParaRPr>
          </a:p>
          <a:p>
            <a:r>
              <a:rPr lang="nl-NL" i="1" dirty="0">
                <a:solidFill>
                  <a:schemeClr val="accent1"/>
                </a:solidFill>
                <a:latin typeface="Verdana" charset="0"/>
                <a:ea typeface="Verdana" charset="0"/>
                <a:cs typeface="Verdana" charset="0"/>
              </a:rPr>
              <a:t>Three </a:t>
            </a:r>
            <a:r>
              <a:rPr lang="nl-NL" i="1" dirty="0" err="1">
                <a:solidFill>
                  <a:schemeClr val="accent1"/>
                </a:solidFill>
                <a:latin typeface="Verdana" charset="0"/>
                <a:ea typeface="Verdana" charset="0"/>
                <a:cs typeface="Verdana" charset="0"/>
              </a:rPr>
              <a:t>groups</a:t>
            </a:r>
            <a:endParaRPr lang="nl-NL" i="1" dirty="0">
              <a:solidFill>
                <a:schemeClr val="accent1"/>
              </a:solidFill>
              <a:latin typeface="Verdana" charset="0"/>
              <a:ea typeface="Verdana" charset="0"/>
              <a:cs typeface="Verdana" charset="0"/>
            </a:endParaRPr>
          </a:p>
          <a:p>
            <a:pPr marL="342900" indent="-342900">
              <a:buAutoNum type="arabicPeriod"/>
            </a:pPr>
            <a:r>
              <a:rPr lang="nl-NL" i="1" dirty="0" err="1">
                <a:solidFill>
                  <a:schemeClr val="accent1"/>
                </a:solidFill>
                <a:latin typeface="Verdana" charset="0"/>
                <a:ea typeface="Verdana" charset="0"/>
                <a:cs typeface="Verdana" charset="0"/>
              </a:rPr>
              <a:t>Bachelor's</a:t>
            </a:r>
            <a:r>
              <a:rPr lang="nl-NL" i="1" dirty="0">
                <a:solidFill>
                  <a:schemeClr val="accent1"/>
                </a:solidFill>
                <a:latin typeface="Verdana" charset="0"/>
                <a:ea typeface="Verdana" charset="0"/>
                <a:cs typeface="Verdana" charset="0"/>
              </a:rPr>
              <a:t> </a:t>
            </a:r>
            <a:r>
              <a:rPr lang="nl-NL" i="1" dirty="0" err="1">
                <a:solidFill>
                  <a:schemeClr val="accent1"/>
                </a:solidFill>
                <a:latin typeface="Verdana" charset="0"/>
                <a:ea typeface="Verdana" charset="0"/>
                <a:cs typeface="Verdana" charset="0"/>
              </a:rPr>
              <a:t>students</a:t>
            </a:r>
            <a:r>
              <a:rPr lang="nl-NL" i="1" dirty="0">
                <a:solidFill>
                  <a:schemeClr val="accent1"/>
                </a:solidFill>
                <a:latin typeface="Verdana" charset="0"/>
                <a:ea typeface="Verdana" charset="0"/>
                <a:cs typeface="Verdana" charset="0"/>
              </a:rPr>
              <a:t> </a:t>
            </a:r>
            <a:r>
              <a:rPr lang="nl-NL" i="1" dirty="0" err="1">
                <a:solidFill>
                  <a:schemeClr val="accent1"/>
                </a:solidFill>
                <a:latin typeface="Verdana" charset="0"/>
                <a:ea typeface="Verdana" charset="0"/>
                <a:cs typeface="Verdana" charset="0"/>
              </a:rPr>
              <a:t>with</a:t>
            </a:r>
            <a:r>
              <a:rPr lang="nl-NL" i="1" dirty="0">
                <a:solidFill>
                  <a:schemeClr val="accent1"/>
                </a:solidFill>
                <a:latin typeface="Verdana" charset="0"/>
                <a:ea typeface="Verdana" charset="0"/>
                <a:cs typeface="Verdana" charset="0"/>
              </a:rPr>
              <a:t> a first </a:t>
            </a:r>
            <a:r>
              <a:rPr lang="nl-NL" i="1" dirty="0" err="1">
                <a:solidFill>
                  <a:schemeClr val="accent1"/>
                </a:solidFill>
                <a:latin typeface="Verdana" charset="0"/>
                <a:ea typeface="Verdana" charset="0"/>
                <a:cs typeface="Verdana" charset="0"/>
              </a:rPr>
              <a:t>enrolment</a:t>
            </a:r>
            <a:r>
              <a:rPr lang="nl-NL" i="1" dirty="0">
                <a:solidFill>
                  <a:schemeClr val="accent1"/>
                </a:solidFill>
                <a:latin typeface="Verdana" charset="0"/>
                <a:ea typeface="Verdana" charset="0"/>
                <a:cs typeface="Verdana" charset="0"/>
              </a:rPr>
              <a:t> in </a:t>
            </a:r>
            <a:r>
              <a:rPr lang="nl-NL" i="1" dirty="0" err="1">
                <a:solidFill>
                  <a:schemeClr val="accent1"/>
                </a:solidFill>
                <a:latin typeface="Verdana" charset="0"/>
                <a:ea typeface="Verdana" charset="0"/>
                <a:cs typeface="Verdana" charset="0"/>
              </a:rPr>
              <a:t>the</a:t>
            </a:r>
            <a:r>
              <a:rPr lang="nl-NL" i="1" dirty="0">
                <a:solidFill>
                  <a:schemeClr val="accent1"/>
                </a:solidFill>
                <a:latin typeface="Verdana" charset="0"/>
                <a:ea typeface="Verdana" charset="0"/>
                <a:cs typeface="Verdana" charset="0"/>
              </a:rPr>
              <a:t> </a:t>
            </a:r>
            <a:r>
              <a:rPr lang="nl-NL" i="1" dirty="0" err="1">
                <a:solidFill>
                  <a:schemeClr val="accent1"/>
                </a:solidFill>
                <a:latin typeface="Verdana" charset="0"/>
                <a:ea typeface="Verdana" charset="0"/>
                <a:cs typeface="Verdana" charset="0"/>
              </a:rPr>
              <a:t>master's</a:t>
            </a:r>
            <a:r>
              <a:rPr lang="nl-NL" i="1" dirty="0">
                <a:solidFill>
                  <a:schemeClr val="accent1"/>
                </a:solidFill>
                <a:latin typeface="Verdana" charset="0"/>
                <a:ea typeface="Verdana" charset="0"/>
                <a:cs typeface="Verdana" charset="0"/>
              </a:rPr>
              <a:t> program</a:t>
            </a:r>
          </a:p>
          <a:p>
            <a:pPr marL="342900" indent="-342900">
              <a:buAutoNum type="arabicPeriod"/>
            </a:pPr>
            <a:r>
              <a:rPr lang="nl-NL" i="1" dirty="0" err="1">
                <a:solidFill>
                  <a:schemeClr val="accent1"/>
                </a:solidFill>
                <a:latin typeface="Verdana" charset="0"/>
                <a:ea typeface="Verdana" charset="0"/>
                <a:cs typeface="Verdana" charset="0"/>
              </a:rPr>
              <a:t>Master's</a:t>
            </a:r>
            <a:r>
              <a:rPr lang="nl-NL" i="1" dirty="0">
                <a:solidFill>
                  <a:schemeClr val="accent1"/>
                </a:solidFill>
                <a:latin typeface="Verdana" charset="0"/>
                <a:ea typeface="Verdana" charset="0"/>
                <a:cs typeface="Verdana" charset="0"/>
              </a:rPr>
              <a:t> </a:t>
            </a:r>
            <a:r>
              <a:rPr lang="nl-NL" i="1" dirty="0" err="1">
                <a:solidFill>
                  <a:schemeClr val="accent1"/>
                </a:solidFill>
                <a:latin typeface="Verdana" charset="0"/>
                <a:ea typeface="Verdana" charset="0"/>
                <a:cs typeface="Verdana" charset="0"/>
              </a:rPr>
              <a:t>students</a:t>
            </a:r>
            <a:r>
              <a:rPr lang="nl-NL" i="1" dirty="0">
                <a:solidFill>
                  <a:schemeClr val="accent1"/>
                </a:solidFill>
                <a:latin typeface="Verdana" charset="0"/>
                <a:ea typeface="Verdana" charset="0"/>
                <a:cs typeface="Verdana" charset="0"/>
              </a:rPr>
              <a:t> in </a:t>
            </a:r>
            <a:r>
              <a:rPr lang="nl-NL" i="1" dirty="0" err="1">
                <a:solidFill>
                  <a:schemeClr val="accent1"/>
                </a:solidFill>
                <a:latin typeface="Verdana" charset="0"/>
                <a:ea typeface="Verdana" charset="0"/>
                <a:cs typeface="Verdana" charset="0"/>
              </a:rPr>
              <a:t>Bruface</a:t>
            </a:r>
            <a:r>
              <a:rPr lang="nl-NL" i="1" dirty="0">
                <a:solidFill>
                  <a:schemeClr val="accent1"/>
                </a:solidFill>
                <a:latin typeface="Verdana" charset="0"/>
                <a:ea typeface="Verdana" charset="0"/>
                <a:cs typeface="Verdana" charset="0"/>
              </a:rPr>
              <a:t> </a:t>
            </a:r>
            <a:r>
              <a:rPr lang="nl-NL" i="1" dirty="0" err="1">
                <a:solidFill>
                  <a:schemeClr val="accent1"/>
                </a:solidFill>
                <a:latin typeface="Verdana" charset="0"/>
                <a:ea typeface="Verdana" charset="0"/>
                <a:cs typeface="Verdana" charset="0"/>
              </a:rPr>
              <a:t>who</a:t>
            </a:r>
            <a:r>
              <a:rPr lang="nl-NL" i="1" dirty="0">
                <a:solidFill>
                  <a:schemeClr val="accent1"/>
                </a:solidFill>
                <a:latin typeface="Verdana" charset="0"/>
                <a:ea typeface="Verdana" charset="0"/>
                <a:cs typeface="Verdana" charset="0"/>
              </a:rPr>
              <a:t> are re-</a:t>
            </a:r>
            <a:r>
              <a:rPr lang="nl-NL" i="1" dirty="0" err="1">
                <a:solidFill>
                  <a:schemeClr val="accent1"/>
                </a:solidFill>
                <a:latin typeface="Verdana" charset="0"/>
                <a:ea typeface="Verdana" charset="0"/>
                <a:cs typeface="Verdana" charset="0"/>
              </a:rPr>
              <a:t>enrolling</a:t>
            </a:r>
            <a:r>
              <a:rPr lang="nl-NL" i="1" dirty="0">
                <a:solidFill>
                  <a:schemeClr val="accent1"/>
                </a:solidFill>
                <a:latin typeface="Verdana" charset="0"/>
                <a:ea typeface="Verdana" charset="0"/>
                <a:cs typeface="Verdana" charset="0"/>
              </a:rPr>
              <a:t> in </a:t>
            </a:r>
            <a:r>
              <a:rPr lang="nl-NL" i="1" dirty="0" err="1">
                <a:solidFill>
                  <a:schemeClr val="accent1"/>
                </a:solidFill>
                <a:latin typeface="Verdana" charset="0"/>
                <a:ea typeface="Verdana" charset="0"/>
                <a:cs typeface="Verdana" charset="0"/>
              </a:rPr>
              <a:t>the</a:t>
            </a:r>
            <a:r>
              <a:rPr lang="nl-NL" i="1" dirty="0">
                <a:solidFill>
                  <a:schemeClr val="accent1"/>
                </a:solidFill>
                <a:latin typeface="Verdana" charset="0"/>
                <a:ea typeface="Verdana" charset="0"/>
                <a:cs typeface="Verdana" charset="0"/>
              </a:rPr>
              <a:t> program</a:t>
            </a:r>
          </a:p>
          <a:p>
            <a:pPr marL="342900" indent="-342900">
              <a:buAutoNum type="arabicPeriod"/>
            </a:pPr>
            <a:r>
              <a:rPr lang="nl-NL" i="1" dirty="0">
                <a:solidFill>
                  <a:schemeClr val="accent1"/>
                </a:solidFill>
                <a:latin typeface="Verdana" charset="0"/>
                <a:ea typeface="Verdana" charset="0"/>
                <a:cs typeface="Verdana" charset="0"/>
              </a:rPr>
              <a:t>International </a:t>
            </a:r>
            <a:r>
              <a:rPr lang="nl-NL" i="1" dirty="0" err="1">
                <a:solidFill>
                  <a:schemeClr val="accent1"/>
                </a:solidFill>
                <a:latin typeface="Verdana" charset="0"/>
                <a:ea typeface="Verdana" charset="0"/>
                <a:cs typeface="Verdana" charset="0"/>
              </a:rPr>
              <a:t>students</a:t>
            </a:r>
            <a:r>
              <a:rPr lang="nl-NL" i="1" dirty="0">
                <a:solidFill>
                  <a:schemeClr val="accent1"/>
                </a:solidFill>
                <a:latin typeface="Verdana" charset="0"/>
                <a:ea typeface="Verdana" charset="0"/>
                <a:cs typeface="Verdana" charset="0"/>
              </a:rPr>
              <a:t> </a:t>
            </a:r>
            <a:r>
              <a:rPr lang="nl-NL" i="1" dirty="0" err="1">
                <a:solidFill>
                  <a:schemeClr val="accent1"/>
                </a:solidFill>
                <a:latin typeface="Verdana" charset="0"/>
                <a:ea typeface="Verdana" charset="0"/>
                <a:cs typeface="Verdana" charset="0"/>
              </a:rPr>
              <a:t>enrolling</a:t>
            </a:r>
            <a:r>
              <a:rPr lang="nl-NL" i="1" dirty="0">
                <a:solidFill>
                  <a:schemeClr val="accent1"/>
                </a:solidFill>
                <a:latin typeface="Verdana" charset="0"/>
                <a:ea typeface="Verdana" charset="0"/>
                <a:cs typeface="Verdana" charset="0"/>
              </a:rPr>
              <a:t> in </a:t>
            </a:r>
            <a:r>
              <a:rPr lang="nl-NL" i="1" dirty="0" err="1">
                <a:solidFill>
                  <a:schemeClr val="accent1"/>
                </a:solidFill>
                <a:latin typeface="Verdana" charset="0"/>
                <a:ea typeface="Verdana" charset="0"/>
                <a:cs typeface="Verdana" charset="0"/>
              </a:rPr>
              <a:t>Bruface</a:t>
            </a:r>
            <a:r>
              <a:rPr lang="nl-NL" i="1" dirty="0">
                <a:solidFill>
                  <a:schemeClr val="accent1"/>
                </a:solidFill>
                <a:latin typeface="Verdana" charset="0"/>
                <a:ea typeface="Verdana" charset="0"/>
                <a:cs typeface="Verdana" charset="0"/>
              </a:rPr>
              <a:t> </a:t>
            </a:r>
            <a:r>
              <a:rPr lang="nl-NL" i="1" dirty="0" err="1">
                <a:solidFill>
                  <a:schemeClr val="accent1"/>
                </a:solidFill>
                <a:latin typeface="Verdana" charset="0"/>
                <a:ea typeface="Verdana" charset="0"/>
                <a:cs typeface="Verdana" charset="0"/>
              </a:rPr>
              <a:t>for</a:t>
            </a:r>
            <a:r>
              <a:rPr lang="nl-NL" i="1" dirty="0">
                <a:solidFill>
                  <a:schemeClr val="accent1"/>
                </a:solidFill>
                <a:latin typeface="Verdana" charset="0"/>
                <a:ea typeface="Verdana" charset="0"/>
                <a:cs typeface="Verdana" charset="0"/>
              </a:rPr>
              <a:t> </a:t>
            </a:r>
            <a:r>
              <a:rPr lang="nl-NL" i="1" dirty="0" err="1">
                <a:solidFill>
                  <a:schemeClr val="accent1"/>
                </a:solidFill>
                <a:latin typeface="Verdana" charset="0"/>
                <a:ea typeface="Verdana" charset="0"/>
                <a:cs typeface="Verdana" charset="0"/>
              </a:rPr>
              <a:t>the</a:t>
            </a:r>
            <a:r>
              <a:rPr lang="nl-NL" i="1" dirty="0">
                <a:solidFill>
                  <a:schemeClr val="accent1"/>
                </a:solidFill>
                <a:latin typeface="Verdana" charset="0"/>
                <a:ea typeface="Verdana" charset="0"/>
                <a:cs typeface="Verdana" charset="0"/>
              </a:rPr>
              <a:t> first time</a:t>
            </a:r>
          </a:p>
          <a:p>
            <a:pPr marL="342900" indent="-342900">
              <a:buAutoNum type="arabicPeriod"/>
            </a:pPr>
            <a:endParaRPr lang="nl-NL" dirty="0">
              <a:solidFill>
                <a:schemeClr val="accent1"/>
              </a:solidFill>
              <a:latin typeface="Verdana" charset="0"/>
              <a:ea typeface="Verdana" charset="0"/>
              <a:cs typeface="Verdana" charset="0"/>
            </a:endParaRPr>
          </a:p>
          <a:p>
            <a:endParaRPr lang="nl-NL" dirty="0">
              <a:solidFill>
                <a:schemeClr val="accent1"/>
              </a:solidFill>
              <a:latin typeface="Verdana" charset="0"/>
              <a:ea typeface="Verdana" charset="0"/>
              <a:cs typeface="Verdana" charset="0"/>
            </a:endParaRPr>
          </a:p>
          <a:p>
            <a:endParaRPr lang="nl-NL" dirty="0">
              <a:solidFill>
                <a:schemeClr val="accent1"/>
              </a:solidFill>
              <a:latin typeface="Verdana" charset="0"/>
              <a:ea typeface="Verdana" charset="0"/>
              <a:cs typeface="Verdana" charset="0"/>
            </a:endParaRPr>
          </a:p>
          <a:p>
            <a:endParaRPr lang="nl-NL" dirty="0">
              <a:solidFill>
                <a:schemeClr val="accent1"/>
              </a:solidFill>
              <a:latin typeface="Verdana" charset="0"/>
              <a:ea typeface="Verdana" charset="0"/>
              <a:cs typeface="Verdana" charset="0"/>
            </a:endParaRPr>
          </a:p>
        </p:txBody>
      </p:sp>
    </p:spTree>
    <p:extLst>
      <p:ext uri="{BB962C8B-B14F-4D97-AF65-F5344CB8AC3E}">
        <p14:creationId xmlns:p14="http://schemas.microsoft.com/office/powerpoint/2010/main" val="3317329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6AEBD-2D0E-0C9D-B162-35AECF70B0BA}"/>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4810264E-59C8-4218-56FA-57FF48C0E628}"/>
              </a:ext>
            </a:extLst>
          </p:cNvPr>
          <p:cNvSpPr>
            <a:spLocks noGrp="1"/>
          </p:cNvSpPr>
          <p:nvPr>
            <p:ph type="ftr" sz="quarter" idx="10"/>
          </p:nvPr>
        </p:nvSpPr>
        <p:spPr/>
        <p:txBody>
          <a:bodyPr/>
          <a:lstStyle/>
          <a:p>
            <a:r>
              <a:rPr lang="nl-NL"/>
              <a:t>Faculty of Engineering</a:t>
            </a:r>
          </a:p>
        </p:txBody>
      </p:sp>
      <p:sp>
        <p:nvSpPr>
          <p:cNvPr id="3" name="Tijdelijke aanduiding voor dianummer 2">
            <a:extLst>
              <a:ext uri="{FF2B5EF4-FFF2-40B4-BE49-F238E27FC236}">
                <a16:creationId xmlns:a16="http://schemas.microsoft.com/office/drawing/2014/main" id="{A45775CD-1E84-6B85-FC00-9EAD502AFB6E}"/>
              </a:ext>
            </a:extLst>
          </p:cNvPr>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5</a:t>
            </a:fld>
            <a:endParaRPr lang="nl-NL"/>
          </a:p>
        </p:txBody>
      </p:sp>
      <p:sp>
        <p:nvSpPr>
          <p:cNvPr id="11" name="Titel 27">
            <a:extLst>
              <a:ext uri="{FF2B5EF4-FFF2-40B4-BE49-F238E27FC236}">
                <a16:creationId xmlns:a16="http://schemas.microsoft.com/office/drawing/2014/main" id="{389A4BDF-23EC-C1E4-67E9-0FA0BF5DA59E}"/>
              </a:ext>
            </a:extLst>
          </p:cNvPr>
          <p:cNvSpPr>
            <a:spLocks noGrp="1"/>
          </p:cNvSpPr>
          <p:nvPr>
            <p:ph type="title"/>
          </p:nvPr>
        </p:nvSpPr>
        <p:spPr>
          <a:xfrm>
            <a:off x="731838" y="683763"/>
            <a:ext cx="1722954" cy="368750"/>
          </a:xfrm>
        </p:spPr>
        <p:txBody>
          <a:bodyPr/>
          <a:lstStyle/>
          <a:p>
            <a:pPr marL="0" lvl="0"/>
            <a:r>
              <a:rPr lang="nl-BE" sz="2400" dirty="0"/>
              <a:t>Welcome</a:t>
            </a:r>
          </a:p>
        </p:txBody>
      </p:sp>
      <p:sp>
        <p:nvSpPr>
          <p:cNvPr id="4" name="TextBox 3">
            <a:extLst>
              <a:ext uri="{FF2B5EF4-FFF2-40B4-BE49-F238E27FC236}">
                <a16:creationId xmlns:a16="http://schemas.microsoft.com/office/drawing/2014/main" id="{283ECE60-62D1-CBCB-7A98-BB83004E1FB5}"/>
              </a:ext>
            </a:extLst>
          </p:cNvPr>
          <p:cNvSpPr txBox="1"/>
          <p:nvPr/>
        </p:nvSpPr>
        <p:spPr>
          <a:xfrm>
            <a:off x="797859" y="1219200"/>
            <a:ext cx="10811435"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nl-NL" b="1" dirty="0" err="1">
                <a:solidFill>
                  <a:schemeClr val="accent1"/>
                </a:solidFill>
                <a:latin typeface="Verdana" charset="0"/>
                <a:ea typeface="Verdana" charset="0"/>
                <a:cs typeface="Verdana" charset="0"/>
              </a:rPr>
              <a:t>Bachelorstudenten</a:t>
            </a:r>
            <a:r>
              <a:rPr lang="nl-NL" b="1" dirty="0">
                <a:solidFill>
                  <a:schemeClr val="accent1"/>
                </a:solidFill>
                <a:latin typeface="Verdana" charset="0"/>
                <a:ea typeface="Verdana" charset="0"/>
                <a:cs typeface="Verdana" charset="0"/>
              </a:rPr>
              <a:t> die doorstromen naar de masteropleiding</a:t>
            </a:r>
          </a:p>
          <a:p>
            <a:pPr marL="342900" indent="-342900">
              <a:buAutoNum type="arabicPeriod"/>
            </a:pPr>
            <a:endParaRPr lang="nl-NL" dirty="0">
              <a:solidFill>
                <a:schemeClr val="accent1"/>
              </a:solidFill>
              <a:latin typeface="Verdana" charset="0"/>
              <a:ea typeface="Verdana" charset="0"/>
              <a:cs typeface="Verdana" charset="0"/>
            </a:endParaRPr>
          </a:p>
          <a:p>
            <a:pPr marL="342900" indent="-342900">
              <a:buFont typeface="Arial" panose="020B0604020202020204" pitchFamily="34" charset="0"/>
              <a:buChar char="•"/>
            </a:pPr>
            <a:r>
              <a:rPr lang="nl-NL" dirty="0">
                <a:solidFill>
                  <a:schemeClr val="accent1"/>
                </a:solidFill>
                <a:latin typeface="Verdana" charset="0"/>
                <a:ea typeface="Verdana" charset="0"/>
                <a:cs typeface="Verdana" charset="0"/>
              </a:rPr>
              <a:t>Aanmelding en inschrijving</a:t>
            </a:r>
          </a:p>
          <a:p>
            <a:pPr marL="342900" indent="-342900">
              <a:buFont typeface="Arial" panose="020B0604020202020204" pitchFamily="34" charset="0"/>
              <a:buChar char="•"/>
            </a:pPr>
            <a:r>
              <a:rPr lang="nl-NL" dirty="0">
                <a:solidFill>
                  <a:schemeClr val="accent1"/>
                </a:solidFill>
                <a:latin typeface="Verdana" charset="0"/>
                <a:ea typeface="Verdana" charset="0"/>
                <a:cs typeface="Verdana" charset="0"/>
              </a:rPr>
              <a:t>Inschrijvingsgeld en beurzen</a:t>
            </a:r>
          </a:p>
          <a:p>
            <a:pPr marL="342900" indent="-342900">
              <a:buFont typeface="Arial" panose="020B0604020202020204" pitchFamily="34" charset="0"/>
              <a:buChar char="•"/>
            </a:pPr>
            <a:r>
              <a:rPr lang="nl-NL" dirty="0">
                <a:solidFill>
                  <a:schemeClr val="accent1"/>
                </a:solidFill>
                <a:latin typeface="Verdana" charset="0"/>
                <a:ea typeface="Verdana" charset="0"/>
                <a:cs typeface="Verdana" charset="0"/>
              </a:rPr>
              <a:t>Studieplan (gecombineerd inschrijven en gevolgen voor het studieplan)</a:t>
            </a:r>
          </a:p>
          <a:p>
            <a:pPr marL="342900" indent="-342900">
              <a:buFont typeface="Arial" panose="020B0604020202020204" pitchFamily="34" charset="0"/>
              <a:buChar char="•"/>
            </a:pPr>
            <a:r>
              <a:rPr lang="nl-NL" dirty="0">
                <a:solidFill>
                  <a:schemeClr val="accent1"/>
                </a:solidFill>
                <a:latin typeface="Verdana" charset="0"/>
                <a:ea typeface="Verdana" charset="0"/>
                <a:cs typeface="Verdana" charset="0"/>
              </a:rPr>
              <a:t>Deliberatie</a:t>
            </a:r>
          </a:p>
          <a:p>
            <a:pPr marL="342900" indent="-342900">
              <a:buFont typeface="Arial" panose="020B0604020202020204" pitchFamily="34" charset="0"/>
              <a:buChar char="•"/>
            </a:pPr>
            <a:r>
              <a:rPr lang="nl-NL" dirty="0">
                <a:solidFill>
                  <a:schemeClr val="accent1"/>
                </a:solidFill>
                <a:latin typeface="Verdana" charset="0"/>
                <a:ea typeface="Verdana" charset="0"/>
                <a:cs typeface="Verdana" charset="0"/>
              </a:rPr>
              <a:t>Reflexstatuut</a:t>
            </a:r>
          </a:p>
          <a:p>
            <a:pPr marL="342900" indent="-342900">
              <a:buFont typeface="Arial" panose="020B0604020202020204" pitchFamily="34" charset="0"/>
              <a:buChar char="•"/>
            </a:pPr>
            <a:r>
              <a:rPr lang="nl-NL" dirty="0">
                <a:solidFill>
                  <a:schemeClr val="accent1"/>
                </a:solidFill>
                <a:latin typeface="Verdana" charset="0"/>
                <a:ea typeface="Verdana" charset="0"/>
                <a:cs typeface="Verdana" charset="0"/>
              </a:rPr>
              <a:t>Les-en examenroosters en tweede zittijd</a:t>
            </a:r>
          </a:p>
          <a:p>
            <a:pPr marL="342900" indent="-342900">
              <a:buFont typeface="Arial" panose="020B0604020202020204" pitchFamily="34" charset="0"/>
              <a:buChar char="•"/>
            </a:pPr>
            <a:r>
              <a:rPr lang="nl-NL" dirty="0">
                <a:solidFill>
                  <a:schemeClr val="accent1"/>
                </a:solidFill>
                <a:latin typeface="Verdana" charset="0"/>
                <a:ea typeface="Verdana" charset="0"/>
                <a:cs typeface="Verdana" charset="0"/>
              </a:rPr>
              <a:t>Kalender </a:t>
            </a:r>
          </a:p>
          <a:p>
            <a:pPr marL="342900" indent="-342900">
              <a:buFont typeface="Arial" panose="020B0604020202020204" pitchFamily="34" charset="0"/>
              <a:buChar char="•"/>
            </a:pPr>
            <a:r>
              <a:rPr lang="nl-NL" dirty="0">
                <a:solidFill>
                  <a:schemeClr val="accent1"/>
                </a:solidFill>
                <a:latin typeface="Verdana" charset="0"/>
                <a:ea typeface="Verdana" charset="0"/>
                <a:cs typeface="Verdana" charset="0"/>
              </a:rPr>
              <a:t>Diploma</a:t>
            </a:r>
          </a:p>
          <a:p>
            <a:pPr marL="342900" indent="-342900">
              <a:buFont typeface="Arial" panose="020B0604020202020204" pitchFamily="34" charset="0"/>
              <a:buChar char="•"/>
            </a:pPr>
            <a:r>
              <a:rPr lang="nl-NL" dirty="0">
                <a:solidFill>
                  <a:schemeClr val="accent1"/>
                </a:solidFill>
                <a:latin typeface="Verdana" charset="0"/>
                <a:ea typeface="Verdana" charset="0"/>
                <a:cs typeface="Verdana" charset="0"/>
              </a:rPr>
              <a:t>Andere </a:t>
            </a:r>
          </a:p>
          <a:p>
            <a:pPr marL="342900" indent="-342900">
              <a:buFont typeface="Arial" panose="020B0604020202020204" pitchFamily="34" charset="0"/>
              <a:buChar char="•"/>
            </a:pPr>
            <a:endParaRPr lang="nl-NL" dirty="0">
              <a:solidFill>
                <a:schemeClr val="accent1"/>
              </a:solidFill>
              <a:latin typeface="Verdana" charset="0"/>
              <a:ea typeface="Verdana" charset="0"/>
              <a:cs typeface="Verdana" charset="0"/>
            </a:endParaRPr>
          </a:p>
          <a:p>
            <a:endParaRPr lang="nl-NL" dirty="0">
              <a:solidFill>
                <a:schemeClr val="accent1"/>
              </a:solidFill>
              <a:latin typeface="Verdana" charset="0"/>
              <a:ea typeface="Verdana" charset="0"/>
              <a:cs typeface="Verdana" charset="0"/>
            </a:endParaRPr>
          </a:p>
        </p:txBody>
      </p:sp>
    </p:spTree>
    <p:extLst>
      <p:ext uri="{BB962C8B-B14F-4D97-AF65-F5344CB8AC3E}">
        <p14:creationId xmlns:p14="http://schemas.microsoft.com/office/powerpoint/2010/main" val="3104925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EFD31-366A-8819-2A88-9033B027C847}"/>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16C6FBD7-7361-E23D-5EDE-D99F797FAEAC}"/>
              </a:ext>
            </a:extLst>
          </p:cNvPr>
          <p:cNvSpPr>
            <a:spLocks noGrp="1"/>
          </p:cNvSpPr>
          <p:nvPr>
            <p:ph type="ftr" sz="quarter" idx="10"/>
          </p:nvPr>
        </p:nvSpPr>
        <p:spPr/>
        <p:txBody>
          <a:bodyPr/>
          <a:lstStyle/>
          <a:p>
            <a:r>
              <a:rPr lang="nl-NL"/>
              <a:t>Faculty of Engineering</a:t>
            </a:r>
          </a:p>
        </p:txBody>
      </p:sp>
      <p:sp>
        <p:nvSpPr>
          <p:cNvPr id="3" name="Tijdelijke aanduiding voor dianummer 2">
            <a:extLst>
              <a:ext uri="{FF2B5EF4-FFF2-40B4-BE49-F238E27FC236}">
                <a16:creationId xmlns:a16="http://schemas.microsoft.com/office/drawing/2014/main" id="{3966B97B-9414-1A5B-49B9-F054A6F200F9}"/>
              </a:ext>
            </a:extLst>
          </p:cNvPr>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6</a:t>
            </a:fld>
            <a:endParaRPr lang="nl-NL"/>
          </a:p>
        </p:txBody>
      </p:sp>
      <p:sp>
        <p:nvSpPr>
          <p:cNvPr id="11" name="Titel 27">
            <a:extLst>
              <a:ext uri="{FF2B5EF4-FFF2-40B4-BE49-F238E27FC236}">
                <a16:creationId xmlns:a16="http://schemas.microsoft.com/office/drawing/2014/main" id="{D2F85C4D-D4D8-C868-B76F-3E2BDFCB32FD}"/>
              </a:ext>
            </a:extLst>
          </p:cNvPr>
          <p:cNvSpPr>
            <a:spLocks noGrp="1"/>
          </p:cNvSpPr>
          <p:nvPr>
            <p:ph type="title"/>
          </p:nvPr>
        </p:nvSpPr>
        <p:spPr>
          <a:xfrm>
            <a:off x="731838" y="739163"/>
            <a:ext cx="4359701" cy="313350"/>
          </a:xfrm>
        </p:spPr>
        <p:txBody>
          <a:bodyPr/>
          <a:lstStyle/>
          <a:p>
            <a:pPr marL="0"/>
            <a:r>
              <a:rPr lang="nl-NL" sz="2000" dirty="0">
                <a:solidFill>
                  <a:schemeClr val="accent1"/>
                </a:solidFill>
                <a:latin typeface="Verdana" charset="0"/>
                <a:ea typeface="Verdana" charset="0"/>
                <a:cs typeface="Verdana" charset="0"/>
              </a:rPr>
              <a:t>Aanmelding en inschrijving</a:t>
            </a:r>
          </a:p>
        </p:txBody>
      </p:sp>
      <p:sp>
        <p:nvSpPr>
          <p:cNvPr id="4" name="TextBox 3">
            <a:extLst>
              <a:ext uri="{FF2B5EF4-FFF2-40B4-BE49-F238E27FC236}">
                <a16:creationId xmlns:a16="http://schemas.microsoft.com/office/drawing/2014/main" id="{EE37B1E9-36DE-6BA9-CEFB-8220DD1511DF}"/>
              </a:ext>
            </a:extLst>
          </p:cNvPr>
          <p:cNvSpPr txBox="1"/>
          <p:nvPr/>
        </p:nvSpPr>
        <p:spPr>
          <a:xfrm>
            <a:off x="797859" y="1219200"/>
            <a:ext cx="10811435"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accent1"/>
                </a:solidFill>
                <a:latin typeface="Verdana" charset="0"/>
                <a:ea typeface="Verdana" charset="0"/>
                <a:cs typeface="Verdana" charset="0"/>
              </a:rPr>
              <a:t>Je </a:t>
            </a:r>
            <a:r>
              <a:rPr lang="en-US" dirty="0" err="1">
                <a:solidFill>
                  <a:schemeClr val="accent1"/>
                </a:solidFill>
                <a:latin typeface="Verdana" charset="0"/>
                <a:ea typeface="Verdana" charset="0"/>
                <a:cs typeface="Verdana" charset="0"/>
              </a:rPr>
              <a:t>wordt</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ingeschreven</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aan</a:t>
            </a:r>
            <a:r>
              <a:rPr lang="en-US" dirty="0">
                <a:solidFill>
                  <a:schemeClr val="accent1"/>
                </a:solidFill>
                <a:latin typeface="Verdana" charset="0"/>
                <a:ea typeface="Verdana" charset="0"/>
                <a:cs typeface="Verdana" charset="0"/>
              </a:rPr>
              <a:t> </a:t>
            </a:r>
            <a:r>
              <a:rPr lang="en-US" b="1" dirty="0" err="1">
                <a:solidFill>
                  <a:schemeClr val="accent1"/>
                </a:solidFill>
                <a:latin typeface="Verdana" charset="0"/>
                <a:ea typeface="Verdana" charset="0"/>
                <a:cs typeface="Verdana" charset="0"/>
              </a:rPr>
              <a:t>beide</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instellingen</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als</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een</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volwaardige</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diplomastudent</a:t>
            </a:r>
            <a:endParaRPr lang="en-US" dirty="0">
              <a:solidFill>
                <a:schemeClr val="accent1"/>
              </a:solidFill>
              <a:latin typeface="Verdana" charset="0"/>
              <a:ea typeface="Verdana" charset="0"/>
              <a:cs typeface="Verdana" charset="0"/>
            </a:endParaRPr>
          </a:p>
          <a:p>
            <a:pPr marL="342900" indent="-342900">
              <a:buFont typeface="Arial" panose="020B0604020202020204" pitchFamily="34" charset="0"/>
              <a:buChar char="•"/>
            </a:pPr>
            <a:endParaRPr lang="en-US" dirty="0">
              <a:solidFill>
                <a:schemeClr val="accent1"/>
              </a:solidFill>
              <a:latin typeface="Verdana" charset="0"/>
              <a:ea typeface="Verdana" charset="0"/>
              <a:cs typeface="Verdana" charset="0"/>
            </a:endParaRPr>
          </a:p>
          <a:p>
            <a:r>
              <a:rPr lang="en-US" dirty="0" err="1">
                <a:solidFill>
                  <a:schemeClr val="accent1"/>
                </a:solidFill>
                <a:latin typeface="Verdana" charset="0"/>
                <a:ea typeface="Verdana" charset="0"/>
                <a:cs typeface="Verdana" charset="0"/>
              </a:rPr>
              <a:t>Omwille</a:t>
            </a:r>
            <a:r>
              <a:rPr lang="en-US" dirty="0">
                <a:solidFill>
                  <a:schemeClr val="accent1"/>
                </a:solidFill>
                <a:latin typeface="Verdana" charset="0"/>
                <a:ea typeface="Verdana" charset="0"/>
                <a:cs typeface="Verdana" charset="0"/>
              </a:rPr>
              <a:t> van </a:t>
            </a:r>
            <a:r>
              <a:rPr lang="en-US" dirty="0" err="1">
                <a:solidFill>
                  <a:schemeClr val="accent1"/>
                </a:solidFill>
                <a:latin typeface="Verdana" charset="0"/>
                <a:ea typeface="Verdana" charset="0"/>
                <a:cs typeface="Verdana" charset="0"/>
              </a:rPr>
              <a:t>technische</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redenen</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vragen</a:t>
            </a:r>
            <a:r>
              <a:rPr lang="en-US" dirty="0">
                <a:solidFill>
                  <a:schemeClr val="accent1"/>
                </a:solidFill>
                <a:latin typeface="Verdana" charset="0"/>
                <a:ea typeface="Verdana" charset="0"/>
                <a:cs typeface="Verdana" charset="0"/>
              </a:rPr>
              <a:t> we je </a:t>
            </a:r>
            <a:r>
              <a:rPr lang="en-US" dirty="0" err="1">
                <a:solidFill>
                  <a:schemeClr val="accent1"/>
                </a:solidFill>
                <a:latin typeface="Verdana" charset="0"/>
                <a:ea typeface="Verdana" charset="0"/>
                <a:cs typeface="Verdana" charset="0"/>
              </a:rPr>
              <a:t>eerst</a:t>
            </a:r>
            <a:r>
              <a:rPr lang="en-US" dirty="0">
                <a:solidFill>
                  <a:schemeClr val="accent1"/>
                </a:solidFill>
                <a:latin typeface="Verdana" charset="0"/>
                <a:ea typeface="Verdana" charset="0"/>
                <a:cs typeface="Verdana" charset="0"/>
              </a:rPr>
              <a:t> in </a:t>
            </a:r>
            <a:r>
              <a:rPr lang="en-US" dirty="0" err="1">
                <a:solidFill>
                  <a:schemeClr val="accent1"/>
                </a:solidFill>
                <a:latin typeface="Verdana" charset="0"/>
                <a:ea typeface="Verdana" charset="0"/>
                <a:cs typeface="Verdana" charset="0"/>
              </a:rPr>
              <a:t>te</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schrijven</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aan</a:t>
            </a:r>
            <a:r>
              <a:rPr lang="en-US" dirty="0">
                <a:solidFill>
                  <a:schemeClr val="accent1"/>
                </a:solidFill>
                <a:latin typeface="Verdana" charset="0"/>
                <a:ea typeface="Verdana" charset="0"/>
                <a:cs typeface="Verdana" charset="0"/>
              </a:rPr>
              <a:t> ULB</a:t>
            </a:r>
          </a:p>
          <a:p>
            <a:pPr marL="342900" indent="-342900">
              <a:buFont typeface="Arial" panose="020B0604020202020204" pitchFamily="34" charset="0"/>
              <a:buChar char="•"/>
            </a:pPr>
            <a:r>
              <a:rPr lang="en-US" dirty="0">
                <a:solidFill>
                  <a:schemeClr val="accent1"/>
                </a:solidFill>
                <a:latin typeface="Verdana" charset="0"/>
                <a:ea typeface="Verdana" charset="0"/>
                <a:cs typeface="Verdana" charset="0"/>
                <a:hlinkClick r:id="rId3">
                  <a:extLst>
                    <a:ext uri="{A12FA001-AC4F-418D-AE19-62706E023703}">
                      <ahyp:hlinkClr xmlns:ahyp="http://schemas.microsoft.com/office/drawing/2018/hyperlinkcolor" val="tx"/>
                    </a:ext>
                  </a:extLst>
                </a:hlinkClick>
              </a:rPr>
              <a:t>https://www.ulb.be/en/enrolment/submit-an-application</a:t>
            </a:r>
            <a:r>
              <a:rPr lang="en-US" dirty="0">
                <a:solidFill>
                  <a:schemeClr val="accent1"/>
                </a:solidFill>
                <a:latin typeface="Verdana" charset="0"/>
                <a:ea typeface="Verdana" charset="0"/>
                <a:cs typeface="Verdana" charset="0"/>
              </a:rPr>
              <a:t>   </a:t>
            </a:r>
          </a:p>
          <a:p>
            <a:pPr marL="342900" indent="-342900">
              <a:buFont typeface="Arial" panose="020B0604020202020204" pitchFamily="34" charset="0"/>
              <a:buChar char="•"/>
            </a:pPr>
            <a:endParaRPr lang="en-US" dirty="0">
              <a:solidFill>
                <a:schemeClr val="accent1"/>
              </a:solidFill>
              <a:latin typeface="Verdana" charset="0"/>
              <a:ea typeface="Verdana" charset="0"/>
              <a:cs typeface="Verdana" charset="0"/>
            </a:endParaRPr>
          </a:p>
          <a:p>
            <a:r>
              <a:rPr lang="en-US" dirty="0" err="1">
                <a:solidFill>
                  <a:schemeClr val="accent1"/>
                </a:solidFill>
                <a:latin typeface="Verdana" charset="0"/>
                <a:ea typeface="Verdana" charset="0"/>
                <a:cs typeface="Verdana" charset="0"/>
              </a:rPr>
              <a:t>Vereiste</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documenten</a:t>
            </a:r>
            <a:r>
              <a:rPr lang="en-US" dirty="0">
                <a:solidFill>
                  <a:schemeClr val="accent1"/>
                </a:solidFill>
                <a:latin typeface="Verdana" charset="0"/>
                <a:ea typeface="Verdana" charset="0"/>
                <a:cs typeface="Verdana" charset="0"/>
              </a:rPr>
              <a:t>:</a:t>
            </a:r>
          </a:p>
          <a:p>
            <a:pPr marL="342900" indent="-342900">
              <a:buFont typeface="Arial" panose="020B0604020202020204" pitchFamily="34" charset="0"/>
              <a:buChar char="•"/>
            </a:pPr>
            <a:r>
              <a:rPr lang="en-US" dirty="0" err="1">
                <a:solidFill>
                  <a:schemeClr val="accent1"/>
                </a:solidFill>
                <a:latin typeface="Verdana" charset="0"/>
                <a:ea typeface="Verdana" charset="0"/>
                <a:cs typeface="Verdana" charset="0"/>
              </a:rPr>
              <a:t>Puntenblad</a:t>
            </a:r>
            <a:r>
              <a:rPr lang="en-US" dirty="0">
                <a:solidFill>
                  <a:schemeClr val="accent1"/>
                </a:solidFill>
                <a:latin typeface="Verdana" charset="0"/>
                <a:ea typeface="Verdana" charset="0"/>
                <a:cs typeface="Verdana" charset="0"/>
              </a:rPr>
              <a:t> (transcripts of records)</a:t>
            </a:r>
          </a:p>
          <a:p>
            <a:pPr marL="342900" indent="-342900">
              <a:buFont typeface="Arial" panose="020B0604020202020204" pitchFamily="34" charset="0"/>
              <a:buChar char="•"/>
            </a:pPr>
            <a:r>
              <a:rPr lang="en-US" dirty="0" err="1">
                <a:solidFill>
                  <a:schemeClr val="accent1"/>
                </a:solidFill>
                <a:latin typeface="Verdana" charset="0"/>
                <a:ea typeface="Verdana" charset="0"/>
                <a:cs typeface="Verdana" charset="0"/>
              </a:rPr>
              <a:t>Identiteitsbewijs</a:t>
            </a:r>
            <a:r>
              <a:rPr lang="en-US" dirty="0">
                <a:solidFill>
                  <a:schemeClr val="accent1"/>
                </a:solidFill>
                <a:latin typeface="Verdana" charset="0"/>
                <a:ea typeface="Verdana" charset="0"/>
                <a:cs typeface="Verdana" charset="0"/>
              </a:rPr>
              <a:t> (ID)</a:t>
            </a:r>
          </a:p>
          <a:p>
            <a:pPr marL="342900" indent="-342900">
              <a:buFont typeface="Arial" panose="020B0604020202020204" pitchFamily="34" charset="0"/>
              <a:buChar char="•"/>
            </a:pPr>
            <a:r>
              <a:rPr lang="en-US" dirty="0">
                <a:solidFill>
                  <a:schemeClr val="accent1"/>
                </a:solidFill>
                <a:latin typeface="Verdana" charset="0"/>
                <a:ea typeface="Verdana" charset="0"/>
                <a:cs typeface="Verdana" charset="0"/>
              </a:rPr>
              <a:t>Diploma</a:t>
            </a:r>
          </a:p>
          <a:p>
            <a:endParaRPr lang="en-US" dirty="0">
              <a:solidFill>
                <a:schemeClr val="accent1"/>
              </a:solidFill>
              <a:latin typeface="Verdana" charset="0"/>
              <a:ea typeface="Verdana" charset="0"/>
              <a:cs typeface="Verdana" charset="0"/>
            </a:endParaRPr>
          </a:p>
          <a:p>
            <a:r>
              <a:rPr lang="en-US" dirty="0">
                <a:solidFill>
                  <a:schemeClr val="accent1"/>
                </a:solidFill>
                <a:latin typeface="Verdana" charset="0"/>
                <a:ea typeface="Verdana" charset="0"/>
                <a:cs typeface="Verdana" charset="0"/>
              </a:rPr>
              <a:t>Deadlines:</a:t>
            </a:r>
            <a:br>
              <a:rPr lang="en-US" dirty="0">
                <a:solidFill>
                  <a:schemeClr val="accent1"/>
                </a:solidFill>
                <a:latin typeface="Verdana" charset="0"/>
                <a:ea typeface="Verdana" charset="0"/>
                <a:cs typeface="Verdana" charset="0"/>
              </a:rPr>
            </a:br>
            <a:r>
              <a:rPr lang="en-US" dirty="0" err="1">
                <a:solidFill>
                  <a:schemeClr val="accent1"/>
                </a:solidFill>
                <a:latin typeface="Verdana" charset="0"/>
                <a:ea typeface="Verdana" charset="0"/>
                <a:cs typeface="Verdana" charset="0"/>
              </a:rPr>
              <a:t>Aanvragen</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moeten</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vóór</a:t>
            </a:r>
            <a:r>
              <a:rPr lang="en-US" dirty="0">
                <a:solidFill>
                  <a:schemeClr val="accent1"/>
                </a:solidFill>
                <a:latin typeface="Verdana" charset="0"/>
                <a:ea typeface="Verdana" charset="0"/>
                <a:cs typeface="Verdana" charset="0"/>
              </a:rPr>
              <a:t> 30 </a:t>
            </a:r>
            <a:r>
              <a:rPr lang="en-US" dirty="0" err="1">
                <a:solidFill>
                  <a:schemeClr val="accent1"/>
                </a:solidFill>
                <a:latin typeface="Verdana" charset="0"/>
                <a:ea typeface="Verdana" charset="0"/>
                <a:cs typeface="Verdana" charset="0"/>
              </a:rPr>
              <a:t>september</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worden</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ingediend</a:t>
            </a:r>
            <a:endParaRPr lang="en-US" dirty="0">
              <a:solidFill>
                <a:schemeClr val="accent1"/>
              </a:solidFill>
              <a:latin typeface="Verdana" charset="0"/>
              <a:ea typeface="Verdana" charset="0"/>
              <a:cs typeface="Verdana" charset="0"/>
            </a:endParaRPr>
          </a:p>
          <a:p>
            <a:r>
              <a:rPr lang="en-US" dirty="0">
                <a:solidFill>
                  <a:schemeClr val="accent1"/>
                </a:solidFill>
                <a:latin typeface="Verdana" charset="0"/>
                <a:ea typeface="Verdana" charset="0"/>
                <a:cs typeface="Verdana" charset="0"/>
              </a:rPr>
              <a:t>Ten </a:t>
            </a:r>
            <a:r>
              <a:rPr lang="en-US" dirty="0" err="1">
                <a:solidFill>
                  <a:schemeClr val="accent1"/>
                </a:solidFill>
                <a:latin typeface="Verdana" charset="0"/>
                <a:ea typeface="Verdana" charset="0"/>
                <a:cs typeface="Verdana" charset="0"/>
              </a:rPr>
              <a:t>sterkte</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aangeraden</a:t>
            </a:r>
            <a:r>
              <a:rPr lang="en-US" dirty="0">
                <a:solidFill>
                  <a:schemeClr val="accent1"/>
                </a:solidFill>
                <a:latin typeface="Verdana" charset="0"/>
                <a:ea typeface="Verdana" charset="0"/>
                <a:cs typeface="Verdana" charset="0"/>
              </a:rPr>
              <a:t> om zo </a:t>
            </a:r>
            <a:r>
              <a:rPr lang="en-US" dirty="0" err="1">
                <a:solidFill>
                  <a:schemeClr val="accent1"/>
                </a:solidFill>
                <a:latin typeface="Verdana" charset="0"/>
                <a:ea typeface="Verdana" charset="0"/>
                <a:cs typeface="Verdana" charset="0"/>
              </a:rPr>
              <a:t>snel</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mogelijk</a:t>
            </a:r>
            <a:r>
              <a:rPr lang="en-US" dirty="0">
                <a:solidFill>
                  <a:schemeClr val="accent1"/>
                </a:solidFill>
                <a:latin typeface="Verdana" charset="0"/>
                <a:ea typeface="Verdana" charset="0"/>
                <a:cs typeface="Verdana" charset="0"/>
              </a:rPr>
              <a:t> de </a:t>
            </a:r>
            <a:r>
              <a:rPr lang="en-US" dirty="0" err="1">
                <a:solidFill>
                  <a:schemeClr val="accent1"/>
                </a:solidFill>
                <a:latin typeface="Verdana" charset="0"/>
                <a:ea typeface="Verdana" charset="0"/>
                <a:cs typeface="Verdana" charset="0"/>
              </a:rPr>
              <a:t>aanmelding</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aan</a:t>
            </a:r>
            <a:r>
              <a:rPr lang="en-US" dirty="0">
                <a:solidFill>
                  <a:schemeClr val="accent1"/>
                </a:solidFill>
                <a:latin typeface="Verdana" charset="0"/>
                <a:ea typeface="Verdana" charset="0"/>
                <a:cs typeface="Verdana" charset="0"/>
              </a:rPr>
              <a:t> ULB </a:t>
            </a:r>
            <a:r>
              <a:rPr lang="en-US" dirty="0" err="1">
                <a:solidFill>
                  <a:schemeClr val="accent1"/>
                </a:solidFill>
                <a:latin typeface="Verdana" charset="0"/>
                <a:ea typeface="Verdana" charset="0"/>
                <a:cs typeface="Verdana" charset="0"/>
              </a:rPr>
              <a:t>te</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vervolledigen</a:t>
            </a:r>
            <a:endParaRPr lang="en-US" dirty="0">
              <a:solidFill>
                <a:schemeClr val="accent1"/>
              </a:solidFill>
              <a:latin typeface="Verdana" charset="0"/>
              <a:ea typeface="Verdana" charset="0"/>
              <a:cs typeface="Verdana" charset="0"/>
            </a:endParaRPr>
          </a:p>
          <a:p>
            <a:pPr marL="342900" indent="-342900">
              <a:buFont typeface="Arial" panose="020B0604020202020204" pitchFamily="34" charset="0"/>
              <a:buChar char="•"/>
            </a:pPr>
            <a:endParaRPr lang="en-US" sz="1800" b="0" i="0" dirty="0">
              <a:solidFill>
                <a:srgbClr val="2F5496"/>
              </a:solidFill>
              <a:effectLst/>
              <a:latin typeface="Calibri" panose="020F0502020204030204" pitchFamily="34" charset="0"/>
            </a:endParaRPr>
          </a:p>
          <a:p>
            <a:pPr marL="342900" indent="-342900">
              <a:buFont typeface="Arial" panose="020B0604020202020204" pitchFamily="34" charset="0"/>
              <a:buChar char="•"/>
            </a:pPr>
            <a:endParaRPr lang="nl-NL" dirty="0">
              <a:solidFill>
                <a:schemeClr val="accent1"/>
              </a:solidFill>
              <a:latin typeface="Verdana" charset="0"/>
              <a:ea typeface="Verdana" charset="0"/>
              <a:cs typeface="Verdana" charset="0"/>
            </a:endParaRPr>
          </a:p>
          <a:p>
            <a:endParaRPr lang="nl-NL" dirty="0">
              <a:solidFill>
                <a:schemeClr val="accent1"/>
              </a:solidFill>
              <a:latin typeface="Verdana" charset="0"/>
              <a:ea typeface="Verdana" charset="0"/>
              <a:cs typeface="Verdana" charset="0"/>
            </a:endParaRPr>
          </a:p>
        </p:txBody>
      </p:sp>
    </p:spTree>
    <p:extLst>
      <p:ext uri="{BB962C8B-B14F-4D97-AF65-F5344CB8AC3E}">
        <p14:creationId xmlns:p14="http://schemas.microsoft.com/office/powerpoint/2010/main" val="3967319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2156F-F2FD-5BA5-E765-8E1F2F65D553}"/>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B2306158-A103-1BF1-A395-3EEB5D05AC20}"/>
              </a:ext>
            </a:extLst>
          </p:cNvPr>
          <p:cNvSpPr>
            <a:spLocks noGrp="1"/>
          </p:cNvSpPr>
          <p:nvPr>
            <p:ph type="ftr" sz="quarter" idx="10"/>
          </p:nvPr>
        </p:nvSpPr>
        <p:spPr/>
        <p:txBody>
          <a:bodyPr/>
          <a:lstStyle/>
          <a:p>
            <a:r>
              <a:rPr lang="nl-NL"/>
              <a:t>Faculty of Engineering</a:t>
            </a:r>
          </a:p>
        </p:txBody>
      </p:sp>
      <p:sp>
        <p:nvSpPr>
          <p:cNvPr id="3" name="Tijdelijke aanduiding voor dianummer 2">
            <a:extLst>
              <a:ext uri="{FF2B5EF4-FFF2-40B4-BE49-F238E27FC236}">
                <a16:creationId xmlns:a16="http://schemas.microsoft.com/office/drawing/2014/main" id="{A669AAD6-E64C-94AE-C375-ADBD2826F2D5}"/>
              </a:ext>
            </a:extLst>
          </p:cNvPr>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7</a:t>
            </a:fld>
            <a:endParaRPr lang="nl-NL"/>
          </a:p>
        </p:txBody>
      </p:sp>
      <p:sp>
        <p:nvSpPr>
          <p:cNvPr id="11" name="Titel 27">
            <a:extLst>
              <a:ext uri="{FF2B5EF4-FFF2-40B4-BE49-F238E27FC236}">
                <a16:creationId xmlns:a16="http://schemas.microsoft.com/office/drawing/2014/main" id="{617136F9-E474-9346-3EA1-D4DC3DD4D338}"/>
              </a:ext>
            </a:extLst>
          </p:cNvPr>
          <p:cNvSpPr>
            <a:spLocks noGrp="1"/>
          </p:cNvSpPr>
          <p:nvPr>
            <p:ph type="title"/>
          </p:nvPr>
        </p:nvSpPr>
        <p:spPr>
          <a:xfrm>
            <a:off x="731838" y="739163"/>
            <a:ext cx="4359701" cy="313350"/>
          </a:xfrm>
        </p:spPr>
        <p:txBody>
          <a:bodyPr/>
          <a:lstStyle/>
          <a:p>
            <a:pPr marL="0"/>
            <a:r>
              <a:rPr lang="nl-NL" sz="2000" dirty="0">
                <a:solidFill>
                  <a:schemeClr val="accent1"/>
                </a:solidFill>
                <a:latin typeface="Verdana" charset="0"/>
                <a:ea typeface="Verdana" charset="0"/>
                <a:cs typeface="Verdana" charset="0"/>
              </a:rPr>
              <a:t>Aanmelding en inschrijving</a:t>
            </a:r>
          </a:p>
        </p:txBody>
      </p:sp>
      <p:sp>
        <p:nvSpPr>
          <p:cNvPr id="4" name="TextBox 3">
            <a:extLst>
              <a:ext uri="{FF2B5EF4-FFF2-40B4-BE49-F238E27FC236}">
                <a16:creationId xmlns:a16="http://schemas.microsoft.com/office/drawing/2014/main" id="{3C640643-9261-E208-28A5-F54ED074F26E}"/>
              </a:ext>
            </a:extLst>
          </p:cNvPr>
          <p:cNvSpPr txBox="1"/>
          <p:nvPr/>
        </p:nvSpPr>
        <p:spPr>
          <a:xfrm>
            <a:off x="797859" y="1219200"/>
            <a:ext cx="10811435"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err="1">
                <a:solidFill>
                  <a:schemeClr val="accent1"/>
                </a:solidFill>
                <a:latin typeface="Verdana" charset="0"/>
                <a:ea typeface="Verdana" charset="0"/>
                <a:cs typeface="Verdana" charset="0"/>
              </a:rPr>
              <a:t>Daarna</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krijg</a:t>
            </a:r>
            <a:r>
              <a:rPr lang="en-US" dirty="0">
                <a:solidFill>
                  <a:schemeClr val="accent1"/>
                </a:solidFill>
                <a:latin typeface="Verdana" charset="0"/>
                <a:ea typeface="Verdana" charset="0"/>
                <a:cs typeface="Verdana" charset="0"/>
              </a:rPr>
              <a:t> je </a:t>
            </a:r>
            <a:r>
              <a:rPr lang="en-US" dirty="0" err="1">
                <a:solidFill>
                  <a:schemeClr val="accent1"/>
                </a:solidFill>
                <a:latin typeface="Verdana" charset="0"/>
                <a:ea typeface="Verdana" charset="0"/>
                <a:cs typeface="Verdana" charset="0"/>
              </a:rPr>
              <a:t>een</a:t>
            </a:r>
            <a:r>
              <a:rPr lang="en-US" dirty="0">
                <a:solidFill>
                  <a:schemeClr val="accent1"/>
                </a:solidFill>
                <a:latin typeface="Verdana" charset="0"/>
                <a:ea typeface="Verdana" charset="0"/>
                <a:cs typeface="Verdana" charset="0"/>
              </a:rPr>
              <a:t> email om je </a:t>
            </a:r>
            <a:r>
              <a:rPr lang="en-US" dirty="0" err="1">
                <a:solidFill>
                  <a:schemeClr val="accent1"/>
                </a:solidFill>
                <a:latin typeface="Verdana" charset="0"/>
                <a:ea typeface="Verdana" charset="0"/>
                <a:cs typeface="Verdana" charset="0"/>
              </a:rPr>
              <a:t>inschrijving</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te</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vervolledigen</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aan</a:t>
            </a:r>
            <a:r>
              <a:rPr lang="en-US" dirty="0">
                <a:solidFill>
                  <a:schemeClr val="accent1"/>
                </a:solidFill>
                <a:latin typeface="Verdana" charset="0"/>
                <a:ea typeface="Verdana" charset="0"/>
                <a:cs typeface="Verdana" charset="0"/>
              </a:rPr>
              <a:t> VUB</a:t>
            </a:r>
          </a:p>
          <a:p>
            <a:r>
              <a:rPr lang="en-GB" dirty="0">
                <a:solidFill>
                  <a:schemeClr val="accent1"/>
                </a:solidFill>
                <a:latin typeface="Verdana" charset="0"/>
                <a:ea typeface="Verdana" charset="0"/>
                <a:cs typeface="Verdana" charset="0"/>
                <a:hlinkClick r:id="rId3"/>
              </a:rPr>
              <a:t>https://apply.vub.be/#/</a:t>
            </a:r>
            <a:endParaRPr lang="en-GB" dirty="0">
              <a:solidFill>
                <a:schemeClr val="accent1"/>
              </a:solidFill>
              <a:latin typeface="Verdana" charset="0"/>
              <a:ea typeface="Verdana" charset="0"/>
              <a:cs typeface="Verdana" charset="0"/>
            </a:endParaRPr>
          </a:p>
          <a:p>
            <a:endParaRPr lang="en-GB" dirty="0">
              <a:solidFill>
                <a:schemeClr val="accent1"/>
              </a:solidFill>
              <a:latin typeface="Verdana" charset="0"/>
              <a:ea typeface="Verdana" charset="0"/>
              <a:cs typeface="Verdana" charset="0"/>
            </a:endParaRPr>
          </a:p>
          <a:p>
            <a:endParaRPr lang="en-GB" dirty="0">
              <a:solidFill>
                <a:schemeClr val="accent1"/>
              </a:solidFill>
              <a:latin typeface="Verdana" charset="0"/>
              <a:ea typeface="Verdana" charset="0"/>
              <a:cs typeface="Verdana" charset="0"/>
            </a:endParaRPr>
          </a:p>
          <a:p>
            <a:r>
              <a:rPr lang="en-GB" dirty="0">
                <a:solidFill>
                  <a:schemeClr val="accent1"/>
                </a:solidFill>
                <a:latin typeface="Verdana" charset="0"/>
                <a:ea typeface="Verdana" charset="0"/>
                <a:cs typeface="Verdana" charset="0"/>
              </a:rPr>
              <a:t>Deadline: </a:t>
            </a:r>
          </a:p>
          <a:p>
            <a:r>
              <a:rPr lang="en-US" dirty="0" err="1">
                <a:solidFill>
                  <a:schemeClr val="accent1"/>
                </a:solidFill>
                <a:latin typeface="Verdana" charset="0"/>
                <a:ea typeface="Verdana" charset="0"/>
                <a:cs typeface="Verdana" charset="0"/>
              </a:rPr>
              <a:t>Aanvragen</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moeten</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vóór</a:t>
            </a:r>
            <a:r>
              <a:rPr lang="en-US" dirty="0">
                <a:solidFill>
                  <a:schemeClr val="accent1"/>
                </a:solidFill>
                <a:latin typeface="Verdana" charset="0"/>
                <a:ea typeface="Verdana" charset="0"/>
                <a:cs typeface="Verdana" charset="0"/>
              </a:rPr>
              <a:t> 30 </a:t>
            </a:r>
            <a:r>
              <a:rPr lang="en-US" dirty="0" err="1">
                <a:solidFill>
                  <a:schemeClr val="accent1"/>
                </a:solidFill>
                <a:latin typeface="Verdana" charset="0"/>
                <a:ea typeface="Verdana" charset="0"/>
                <a:cs typeface="Verdana" charset="0"/>
              </a:rPr>
              <a:t>september</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worden</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ingediend</a:t>
            </a:r>
            <a:endParaRPr lang="en-US" dirty="0">
              <a:solidFill>
                <a:schemeClr val="accent1"/>
              </a:solidFill>
              <a:latin typeface="Verdana" charset="0"/>
              <a:ea typeface="Verdana" charset="0"/>
              <a:cs typeface="Verdana" charset="0"/>
            </a:endParaRPr>
          </a:p>
          <a:p>
            <a:r>
              <a:rPr lang="en-US" dirty="0">
                <a:solidFill>
                  <a:schemeClr val="accent1"/>
                </a:solidFill>
                <a:latin typeface="Verdana" charset="0"/>
                <a:ea typeface="Verdana" charset="0"/>
                <a:cs typeface="Verdana" charset="0"/>
              </a:rPr>
              <a:t>Ten </a:t>
            </a:r>
            <a:r>
              <a:rPr lang="en-US" dirty="0" err="1">
                <a:solidFill>
                  <a:schemeClr val="accent1"/>
                </a:solidFill>
                <a:latin typeface="Verdana" charset="0"/>
                <a:ea typeface="Verdana" charset="0"/>
                <a:cs typeface="Verdana" charset="0"/>
              </a:rPr>
              <a:t>sterkte</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aangeraden</a:t>
            </a:r>
            <a:r>
              <a:rPr lang="en-US" dirty="0">
                <a:solidFill>
                  <a:schemeClr val="accent1"/>
                </a:solidFill>
                <a:latin typeface="Verdana" charset="0"/>
                <a:ea typeface="Verdana" charset="0"/>
                <a:cs typeface="Verdana" charset="0"/>
              </a:rPr>
              <a:t> om zo </a:t>
            </a:r>
            <a:r>
              <a:rPr lang="en-US" dirty="0" err="1">
                <a:solidFill>
                  <a:schemeClr val="accent1"/>
                </a:solidFill>
                <a:latin typeface="Verdana" charset="0"/>
                <a:ea typeface="Verdana" charset="0"/>
                <a:cs typeface="Verdana" charset="0"/>
              </a:rPr>
              <a:t>snel</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mogelijk</a:t>
            </a:r>
            <a:r>
              <a:rPr lang="en-US" dirty="0">
                <a:solidFill>
                  <a:schemeClr val="accent1"/>
                </a:solidFill>
                <a:latin typeface="Verdana" charset="0"/>
                <a:ea typeface="Verdana" charset="0"/>
                <a:cs typeface="Verdana" charset="0"/>
              </a:rPr>
              <a:t> de </a:t>
            </a:r>
            <a:r>
              <a:rPr lang="en-US" dirty="0" err="1">
                <a:solidFill>
                  <a:schemeClr val="accent1"/>
                </a:solidFill>
                <a:latin typeface="Verdana" charset="0"/>
                <a:ea typeface="Verdana" charset="0"/>
                <a:cs typeface="Verdana" charset="0"/>
              </a:rPr>
              <a:t>aanmelding</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aan</a:t>
            </a:r>
            <a:r>
              <a:rPr lang="en-US" dirty="0">
                <a:solidFill>
                  <a:schemeClr val="accent1"/>
                </a:solidFill>
                <a:latin typeface="Verdana" charset="0"/>
                <a:ea typeface="Verdana" charset="0"/>
                <a:cs typeface="Verdana" charset="0"/>
              </a:rPr>
              <a:t> VUB </a:t>
            </a:r>
            <a:r>
              <a:rPr lang="en-US" dirty="0" err="1">
                <a:solidFill>
                  <a:schemeClr val="accent1"/>
                </a:solidFill>
                <a:latin typeface="Verdana" charset="0"/>
                <a:ea typeface="Verdana" charset="0"/>
                <a:cs typeface="Verdana" charset="0"/>
              </a:rPr>
              <a:t>te</a:t>
            </a:r>
            <a:r>
              <a:rPr lang="en-US" dirty="0">
                <a:solidFill>
                  <a:schemeClr val="accent1"/>
                </a:solidFill>
                <a:latin typeface="Verdana" charset="0"/>
                <a:ea typeface="Verdana" charset="0"/>
                <a:cs typeface="Verdana" charset="0"/>
              </a:rPr>
              <a:t> </a:t>
            </a:r>
            <a:r>
              <a:rPr lang="en-US" dirty="0" err="1">
                <a:solidFill>
                  <a:schemeClr val="accent1"/>
                </a:solidFill>
                <a:latin typeface="Verdana" charset="0"/>
                <a:ea typeface="Verdana" charset="0"/>
                <a:cs typeface="Verdana" charset="0"/>
              </a:rPr>
              <a:t>vervolledigen</a:t>
            </a:r>
            <a:endParaRPr lang="en-US" dirty="0">
              <a:solidFill>
                <a:schemeClr val="accent1"/>
              </a:solidFill>
              <a:latin typeface="Verdana" charset="0"/>
              <a:ea typeface="Verdana" charset="0"/>
              <a:cs typeface="Verdana" charset="0"/>
            </a:endParaRPr>
          </a:p>
          <a:p>
            <a:endParaRPr lang="en-GB" dirty="0">
              <a:solidFill>
                <a:schemeClr val="accent1"/>
              </a:solidFill>
              <a:latin typeface="Verdana" charset="0"/>
              <a:ea typeface="Verdana" charset="0"/>
              <a:cs typeface="Verdana" charset="0"/>
            </a:endParaRPr>
          </a:p>
          <a:p>
            <a:endParaRPr lang="en-US" dirty="0">
              <a:solidFill>
                <a:schemeClr val="accent1"/>
              </a:solidFill>
              <a:latin typeface="Verdana" charset="0"/>
              <a:ea typeface="Verdana" charset="0"/>
              <a:cs typeface="Verdana" charset="0"/>
            </a:endParaRPr>
          </a:p>
          <a:p>
            <a:pPr marL="342900" indent="-342900">
              <a:buFont typeface="Arial" panose="020B0604020202020204" pitchFamily="34" charset="0"/>
              <a:buChar char="•"/>
            </a:pPr>
            <a:endParaRPr lang="en-US" sz="1800" b="0" i="0" dirty="0">
              <a:solidFill>
                <a:srgbClr val="2F5496"/>
              </a:solidFill>
              <a:effectLst/>
              <a:latin typeface="Calibri" panose="020F0502020204030204" pitchFamily="34" charset="0"/>
            </a:endParaRPr>
          </a:p>
          <a:p>
            <a:pPr marL="342900" indent="-342900">
              <a:buFont typeface="Arial" panose="020B0604020202020204" pitchFamily="34" charset="0"/>
              <a:buChar char="•"/>
            </a:pPr>
            <a:endParaRPr lang="nl-NL" dirty="0">
              <a:solidFill>
                <a:schemeClr val="accent1"/>
              </a:solidFill>
              <a:latin typeface="Verdana" charset="0"/>
              <a:ea typeface="Verdana" charset="0"/>
              <a:cs typeface="Verdana" charset="0"/>
            </a:endParaRPr>
          </a:p>
          <a:p>
            <a:endParaRPr lang="nl-NL" dirty="0">
              <a:solidFill>
                <a:schemeClr val="accent1"/>
              </a:solidFill>
              <a:latin typeface="Verdana" charset="0"/>
              <a:ea typeface="Verdana" charset="0"/>
              <a:cs typeface="Verdana" charset="0"/>
            </a:endParaRPr>
          </a:p>
        </p:txBody>
      </p:sp>
    </p:spTree>
    <p:extLst>
      <p:ext uri="{BB962C8B-B14F-4D97-AF65-F5344CB8AC3E}">
        <p14:creationId xmlns:p14="http://schemas.microsoft.com/office/powerpoint/2010/main" val="1928965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11FA6-F497-5C42-4084-86F704969988}"/>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F64C9C40-6F11-626B-974B-3B6AF47EB963}"/>
              </a:ext>
            </a:extLst>
          </p:cNvPr>
          <p:cNvSpPr>
            <a:spLocks noGrp="1"/>
          </p:cNvSpPr>
          <p:nvPr>
            <p:ph type="ftr" sz="quarter" idx="10"/>
          </p:nvPr>
        </p:nvSpPr>
        <p:spPr/>
        <p:txBody>
          <a:bodyPr/>
          <a:lstStyle/>
          <a:p>
            <a:r>
              <a:rPr lang="nl-NL"/>
              <a:t>Faculty of Engineering</a:t>
            </a:r>
          </a:p>
        </p:txBody>
      </p:sp>
      <p:sp>
        <p:nvSpPr>
          <p:cNvPr id="3" name="Tijdelijke aanduiding voor dianummer 2">
            <a:extLst>
              <a:ext uri="{FF2B5EF4-FFF2-40B4-BE49-F238E27FC236}">
                <a16:creationId xmlns:a16="http://schemas.microsoft.com/office/drawing/2014/main" id="{D068E6CC-06B8-3D62-2C71-A3EC12A30E64}"/>
              </a:ext>
            </a:extLst>
          </p:cNvPr>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8</a:t>
            </a:fld>
            <a:endParaRPr lang="nl-NL"/>
          </a:p>
        </p:txBody>
      </p:sp>
      <p:sp>
        <p:nvSpPr>
          <p:cNvPr id="11" name="Titel 27">
            <a:extLst>
              <a:ext uri="{FF2B5EF4-FFF2-40B4-BE49-F238E27FC236}">
                <a16:creationId xmlns:a16="http://schemas.microsoft.com/office/drawing/2014/main" id="{509E9258-3A8B-0DFD-75B3-EE9A7DE8C01E}"/>
              </a:ext>
            </a:extLst>
          </p:cNvPr>
          <p:cNvSpPr>
            <a:spLocks noGrp="1"/>
          </p:cNvSpPr>
          <p:nvPr>
            <p:ph type="title"/>
          </p:nvPr>
        </p:nvSpPr>
        <p:spPr>
          <a:xfrm>
            <a:off x="731838" y="739163"/>
            <a:ext cx="4359701" cy="313350"/>
          </a:xfrm>
        </p:spPr>
        <p:txBody>
          <a:bodyPr/>
          <a:lstStyle/>
          <a:p>
            <a:pPr marL="0"/>
            <a:r>
              <a:rPr lang="nl-NL" sz="2000" dirty="0">
                <a:solidFill>
                  <a:schemeClr val="accent1"/>
                </a:solidFill>
                <a:latin typeface="Verdana" charset="0"/>
                <a:ea typeface="Verdana" charset="0"/>
                <a:cs typeface="Verdana" charset="0"/>
              </a:rPr>
              <a:t>Aanmelding en inschrijving</a:t>
            </a:r>
          </a:p>
        </p:txBody>
      </p:sp>
      <p:sp>
        <p:nvSpPr>
          <p:cNvPr id="4" name="TextBox 3">
            <a:extLst>
              <a:ext uri="{FF2B5EF4-FFF2-40B4-BE49-F238E27FC236}">
                <a16:creationId xmlns:a16="http://schemas.microsoft.com/office/drawing/2014/main" id="{ADF2256C-BF94-475C-E78C-E1C1ADE09C30}"/>
              </a:ext>
            </a:extLst>
          </p:cNvPr>
          <p:cNvSpPr txBox="1"/>
          <p:nvPr/>
        </p:nvSpPr>
        <p:spPr>
          <a:xfrm>
            <a:off x="797859" y="1219200"/>
            <a:ext cx="10811435"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u="sng" dirty="0">
                <a:solidFill>
                  <a:schemeClr val="accent1"/>
                </a:solidFill>
                <a:latin typeface="Verdana" charset="0"/>
                <a:ea typeface="Verdana" charset="0"/>
                <a:cs typeface="Verdana" charset="0"/>
              </a:rPr>
              <a:t>Wat betekent dit concreet voor jou als student?</a:t>
            </a:r>
          </a:p>
          <a:p>
            <a:endParaRPr lang="nl-BE" dirty="0">
              <a:solidFill>
                <a:schemeClr val="accent1"/>
              </a:solidFill>
              <a:latin typeface="Verdana" charset="0"/>
              <a:ea typeface="Verdana" charset="0"/>
              <a:cs typeface="Verdana" charset="0"/>
            </a:endParaRPr>
          </a:p>
          <a:p>
            <a:pPr marL="285750" indent="-285750">
              <a:buFont typeface="Arial" panose="020B0604020202020204" pitchFamily="34" charset="0"/>
              <a:buChar char="•"/>
            </a:pPr>
            <a:r>
              <a:rPr lang="nl-BE" dirty="0">
                <a:solidFill>
                  <a:schemeClr val="accent1"/>
                </a:solidFill>
                <a:latin typeface="Verdana" charset="0"/>
                <a:ea typeface="Verdana" charset="0"/>
                <a:cs typeface="Verdana" charset="0"/>
              </a:rPr>
              <a:t>Volwaardige diplomastudent aan beide instellingen</a:t>
            </a:r>
          </a:p>
          <a:p>
            <a:pPr marL="285750" indent="-285750">
              <a:buFont typeface="Arial" panose="020B0604020202020204" pitchFamily="34" charset="0"/>
              <a:buChar char="•"/>
            </a:pPr>
            <a:r>
              <a:rPr lang="nl-BE" dirty="0">
                <a:solidFill>
                  <a:schemeClr val="accent1"/>
                </a:solidFill>
                <a:latin typeface="Verdana" charset="0"/>
                <a:ea typeface="Verdana" charset="0"/>
                <a:cs typeface="Verdana" charset="0"/>
              </a:rPr>
              <a:t>Toegang tot beide leerplatformen (UV en Canvas)</a:t>
            </a:r>
          </a:p>
          <a:p>
            <a:pPr marL="285750" indent="-285750">
              <a:buFont typeface="Arial" panose="020B0604020202020204" pitchFamily="34" charset="0"/>
              <a:buChar char="•"/>
            </a:pPr>
            <a:r>
              <a:rPr lang="nl-BE" dirty="0">
                <a:solidFill>
                  <a:schemeClr val="accent1"/>
                </a:solidFill>
                <a:latin typeface="Verdana" charset="0"/>
                <a:ea typeface="Verdana" charset="0"/>
                <a:cs typeface="Verdana" charset="0"/>
              </a:rPr>
              <a:t>Studentenkaart van beide instellingen </a:t>
            </a:r>
          </a:p>
          <a:p>
            <a:pPr marL="285750" indent="-285750">
              <a:buFont typeface="Arial" panose="020B0604020202020204" pitchFamily="34" charset="0"/>
              <a:buChar char="•"/>
            </a:pPr>
            <a:r>
              <a:rPr lang="nl-BE" dirty="0">
                <a:solidFill>
                  <a:schemeClr val="accent1"/>
                </a:solidFill>
                <a:latin typeface="Verdana" charset="0"/>
                <a:ea typeface="Verdana" charset="0"/>
                <a:cs typeface="Verdana" charset="0"/>
              </a:rPr>
              <a:t>Toegang tot alle campusfaciliteiten van beide instellingen (bibliotheek, restaurant, …)</a:t>
            </a:r>
          </a:p>
          <a:p>
            <a:pPr marL="285750" indent="-285750">
              <a:buFont typeface="Arial" panose="020B0604020202020204" pitchFamily="34" charset="0"/>
              <a:buChar char="•"/>
            </a:pPr>
            <a:r>
              <a:rPr lang="nl-BE" dirty="0">
                <a:solidFill>
                  <a:schemeClr val="accent1"/>
                </a:solidFill>
                <a:latin typeface="Verdana" charset="0"/>
                <a:ea typeface="Verdana" charset="0"/>
                <a:cs typeface="Verdana" charset="0"/>
              </a:rPr>
              <a:t>Recht op dienstverlening van beide instellingen</a:t>
            </a:r>
          </a:p>
          <a:p>
            <a:pPr marL="285750" indent="-285750">
              <a:buFont typeface="Arial" panose="020B0604020202020204" pitchFamily="34" charset="0"/>
              <a:buChar char="•"/>
            </a:pPr>
            <a:endParaRPr lang="nl-BE" dirty="0">
              <a:solidFill>
                <a:schemeClr val="accent1"/>
              </a:solidFill>
              <a:latin typeface="Verdana" charset="0"/>
              <a:ea typeface="Verdana" charset="0"/>
              <a:cs typeface="Verdana" charset="0"/>
            </a:endParaRPr>
          </a:p>
          <a:p>
            <a:pPr marL="285750" indent="-285750">
              <a:buFont typeface="Arial" panose="020B0604020202020204" pitchFamily="34" charset="0"/>
              <a:buChar char="•"/>
            </a:pPr>
            <a:r>
              <a:rPr lang="nl-BE" dirty="0">
                <a:solidFill>
                  <a:schemeClr val="accent1"/>
                </a:solidFill>
                <a:latin typeface="Verdana" charset="0"/>
                <a:ea typeface="Verdana" charset="0"/>
                <a:cs typeface="Verdana" charset="0"/>
              </a:rPr>
              <a:t>Je krijgt onderwijs van zowel VUB- als ULB professoren op beide campussen in het Engels</a:t>
            </a:r>
          </a:p>
          <a:p>
            <a:pPr marL="285750" indent="-285750">
              <a:buFont typeface="Arial" panose="020B0604020202020204" pitchFamily="34" charset="0"/>
              <a:buChar char="•"/>
            </a:pPr>
            <a:endParaRPr lang="nl-BE" dirty="0">
              <a:solidFill>
                <a:schemeClr val="accent1"/>
              </a:solidFill>
              <a:latin typeface="Verdana" charset="0"/>
              <a:ea typeface="Verdana" charset="0"/>
              <a:cs typeface="Verdana" charset="0"/>
            </a:endParaRPr>
          </a:p>
          <a:p>
            <a:pPr marL="285750" indent="-285750">
              <a:buFont typeface="Arial" panose="020B0604020202020204" pitchFamily="34" charset="0"/>
              <a:buChar char="•"/>
            </a:pPr>
            <a:r>
              <a:rPr lang="nl-BE" dirty="0">
                <a:solidFill>
                  <a:schemeClr val="accent1"/>
                </a:solidFill>
                <a:latin typeface="Verdana" charset="0"/>
                <a:ea typeface="Verdana" charset="0"/>
                <a:cs typeface="Verdana" charset="0"/>
              </a:rPr>
              <a:t>Voor vragen rond jouw administratie, studietraject, en andere… contacteer je het faculteitssecretariaat van ULB </a:t>
            </a:r>
            <a:r>
              <a:rPr lang="en-GB" sz="1800" u="none" strike="noStrike" dirty="0">
                <a:solidFill>
                  <a:srgbClr val="2F5496"/>
                </a:solidFill>
                <a:effectLst/>
                <a:latin typeface="Calibri" panose="020F0502020204030204" pitchFamily="34" charset="0"/>
                <a:hlinkClick r:id="rId3"/>
              </a:rPr>
              <a:t>bruface</a:t>
            </a:r>
            <a:r>
              <a:rPr lang="en-GB" sz="1800" u="sng" strike="noStrike" dirty="0">
                <a:solidFill>
                  <a:srgbClr val="0563C1"/>
                </a:solidFill>
                <a:effectLst/>
                <a:latin typeface="Calibri" panose="020F0502020204030204" pitchFamily="34" charset="0"/>
                <a:hlinkClick r:id="rId3"/>
              </a:rPr>
              <a:t>@ulb.be</a:t>
            </a:r>
            <a:r>
              <a:rPr lang="en-US" sz="1800" dirty="0">
                <a:solidFill>
                  <a:srgbClr val="2F5496"/>
                </a:solidFill>
                <a:effectLst/>
                <a:latin typeface="Calibri" panose="020F0502020204030204" pitchFamily="34" charset="0"/>
              </a:rPr>
              <a:t>  </a:t>
            </a:r>
            <a:endParaRPr lang="nl-BE" dirty="0">
              <a:solidFill>
                <a:schemeClr val="accent1"/>
              </a:solidFill>
              <a:latin typeface="Verdana" charset="0"/>
              <a:ea typeface="Verdana" charset="0"/>
              <a:cs typeface="Verdana" charset="0"/>
            </a:endParaRPr>
          </a:p>
          <a:p>
            <a:pPr marL="285750" indent="-285750">
              <a:buFont typeface="Arial" panose="020B0604020202020204" pitchFamily="34" charset="0"/>
              <a:buChar char="•"/>
            </a:pPr>
            <a:endParaRPr lang="en-US" dirty="0">
              <a:solidFill>
                <a:schemeClr val="accent1"/>
              </a:solidFill>
              <a:latin typeface="Verdana" charset="0"/>
              <a:ea typeface="Verdana" charset="0"/>
              <a:cs typeface="Verdana" charset="0"/>
            </a:endParaRPr>
          </a:p>
          <a:p>
            <a:endParaRPr lang="en-GB" dirty="0">
              <a:solidFill>
                <a:schemeClr val="accent1"/>
              </a:solidFill>
              <a:latin typeface="Verdana" charset="0"/>
              <a:ea typeface="Verdana" charset="0"/>
              <a:cs typeface="Verdana" charset="0"/>
            </a:endParaRPr>
          </a:p>
          <a:p>
            <a:endParaRPr lang="en-US" dirty="0">
              <a:solidFill>
                <a:schemeClr val="accent1"/>
              </a:solidFill>
              <a:latin typeface="Verdana" charset="0"/>
              <a:ea typeface="Verdana" charset="0"/>
              <a:cs typeface="Verdana" charset="0"/>
            </a:endParaRPr>
          </a:p>
          <a:p>
            <a:pPr marL="342900" indent="-342900">
              <a:buFont typeface="Arial" panose="020B0604020202020204" pitchFamily="34" charset="0"/>
              <a:buChar char="•"/>
            </a:pPr>
            <a:endParaRPr lang="en-US" sz="1800" b="0" i="0" dirty="0">
              <a:solidFill>
                <a:srgbClr val="2F5496"/>
              </a:solidFill>
              <a:effectLst/>
              <a:latin typeface="Calibri" panose="020F0502020204030204" pitchFamily="34" charset="0"/>
            </a:endParaRPr>
          </a:p>
          <a:p>
            <a:pPr marL="342900" indent="-342900">
              <a:buFont typeface="Arial" panose="020B0604020202020204" pitchFamily="34" charset="0"/>
              <a:buChar char="•"/>
            </a:pPr>
            <a:endParaRPr lang="nl-NL" dirty="0">
              <a:solidFill>
                <a:schemeClr val="accent1"/>
              </a:solidFill>
              <a:latin typeface="Verdana" charset="0"/>
              <a:ea typeface="Verdana" charset="0"/>
              <a:cs typeface="Verdana" charset="0"/>
            </a:endParaRPr>
          </a:p>
          <a:p>
            <a:endParaRPr lang="nl-NL" dirty="0">
              <a:solidFill>
                <a:schemeClr val="accent1"/>
              </a:solidFill>
              <a:latin typeface="Verdana" charset="0"/>
              <a:ea typeface="Verdana" charset="0"/>
              <a:cs typeface="Verdana" charset="0"/>
            </a:endParaRPr>
          </a:p>
        </p:txBody>
      </p:sp>
    </p:spTree>
    <p:extLst>
      <p:ext uri="{BB962C8B-B14F-4D97-AF65-F5344CB8AC3E}">
        <p14:creationId xmlns:p14="http://schemas.microsoft.com/office/powerpoint/2010/main" val="2569788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F3CFA-DC56-4166-2ABD-3F53068E40D4}"/>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63773FE3-7C2F-EDBF-626F-587E3B69492F}"/>
              </a:ext>
            </a:extLst>
          </p:cNvPr>
          <p:cNvSpPr>
            <a:spLocks noGrp="1"/>
          </p:cNvSpPr>
          <p:nvPr>
            <p:ph type="ftr" sz="quarter" idx="10"/>
          </p:nvPr>
        </p:nvSpPr>
        <p:spPr/>
        <p:txBody>
          <a:bodyPr/>
          <a:lstStyle/>
          <a:p>
            <a:r>
              <a:rPr lang="nl-NL"/>
              <a:t>Faculty of Engineering</a:t>
            </a:r>
          </a:p>
        </p:txBody>
      </p:sp>
      <p:sp>
        <p:nvSpPr>
          <p:cNvPr id="3" name="Tijdelijke aanduiding voor dianummer 2">
            <a:extLst>
              <a:ext uri="{FF2B5EF4-FFF2-40B4-BE49-F238E27FC236}">
                <a16:creationId xmlns:a16="http://schemas.microsoft.com/office/drawing/2014/main" id="{88888302-C4B7-1E69-9709-294A947C891A}"/>
              </a:ext>
            </a:extLst>
          </p:cNvPr>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9</a:t>
            </a:fld>
            <a:endParaRPr lang="nl-NL"/>
          </a:p>
        </p:txBody>
      </p:sp>
      <p:sp>
        <p:nvSpPr>
          <p:cNvPr id="11" name="Titel 27">
            <a:extLst>
              <a:ext uri="{FF2B5EF4-FFF2-40B4-BE49-F238E27FC236}">
                <a16:creationId xmlns:a16="http://schemas.microsoft.com/office/drawing/2014/main" id="{A7717193-03C8-FA00-596D-D2FF176F8E28}"/>
              </a:ext>
            </a:extLst>
          </p:cNvPr>
          <p:cNvSpPr>
            <a:spLocks noGrp="1"/>
          </p:cNvSpPr>
          <p:nvPr>
            <p:ph type="title"/>
          </p:nvPr>
        </p:nvSpPr>
        <p:spPr>
          <a:xfrm>
            <a:off x="731838" y="739163"/>
            <a:ext cx="2942647" cy="313350"/>
          </a:xfrm>
        </p:spPr>
        <p:txBody>
          <a:bodyPr/>
          <a:lstStyle/>
          <a:p>
            <a:pPr marL="0"/>
            <a:r>
              <a:rPr lang="nl-NL" sz="2000" dirty="0">
                <a:solidFill>
                  <a:schemeClr val="accent1"/>
                </a:solidFill>
                <a:latin typeface="Verdana" charset="0"/>
                <a:ea typeface="Verdana" charset="0"/>
                <a:cs typeface="Verdana" charset="0"/>
              </a:rPr>
              <a:t>Inschrijvingsgeld</a:t>
            </a:r>
          </a:p>
        </p:txBody>
      </p:sp>
      <p:sp>
        <p:nvSpPr>
          <p:cNvPr id="4" name="TextBox 3">
            <a:extLst>
              <a:ext uri="{FF2B5EF4-FFF2-40B4-BE49-F238E27FC236}">
                <a16:creationId xmlns:a16="http://schemas.microsoft.com/office/drawing/2014/main" id="{1CDBF1C1-F7FF-A070-D9F1-DAEFDBA0BF2F}"/>
              </a:ext>
            </a:extLst>
          </p:cNvPr>
          <p:cNvSpPr txBox="1"/>
          <p:nvPr/>
        </p:nvSpPr>
        <p:spPr>
          <a:xfrm>
            <a:off x="797859" y="1219200"/>
            <a:ext cx="10811435"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dirty="0">
                <a:solidFill>
                  <a:schemeClr val="accent1"/>
                </a:solidFill>
                <a:latin typeface="Verdana" charset="0"/>
                <a:ea typeface="Verdana" charset="0"/>
                <a:cs typeface="Verdana" charset="0"/>
              </a:rPr>
              <a:t>Je betaalt inschrijvingsgeld aan ULB, niet aan VUB</a:t>
            </a:r>
          </a:p>
          <a:p>
            <a:endParaRPr lang="nl-BE" dirty="0">
              <a:solidFill>
                <a:schemeClr val="accent1"/>
              </a:solidFill>
              <a:latin typeface="Verdana" charset="0"/>
              <a:ea typeface="Verdana" charset="0"/>
              <a:cs typeface="Verdana" charset="0"/>
            </a:endParaRPr>
          </a:p>
          <a:p>
            <a:r>
              <a:rPr lang="nl-BE" dirty="0">
                <a:solidFill>
                  <a:schemeClr val="accent1"/>
                </a:solidFill>
                <a:latin typeface="Verdana" charset="0"/>
                <a:ea typeface="Verdana" charset="0"/>
                <a:cs typeface="Verdana" charset="0"/>
              </a:rPr>
              <a:t>Opleiding: €139.10 voor 10 credits</a:t>
            </a:r>
          </a:p>
          <a:p>
            <a:r>
              <a:rPr lang="nl-BE" dirty="0">
                <a:solidFill>
                  <a:schemeClr val="accent1"/>
                </a:solidFill>
                <a:latin typeface="Verdana" charset="0"/>
                <a:ea typeface="Verdana" charset="0"/>
                <a:cs typeface="Verdana" charset="0"/>
              </a:rPr>
              <a:t>Extra credits: €13.91 per credit</a:t>
            </a:r>
          </a:p>
          <a:p>
            <a:r>
              <a:rPr lang="nl-BE" dirty="0">
                <a:solidFill>
                  <a:schemeClr val="accent1"/>
                </a:solidFill>
                <a:latin typeface="Verdana" charset="0"/>
                <a:ea typeface="Verdana" charset="0"/>
                <a:cs typeface="Verdana" charset="0"/>
              </a:rPr>
              <a:t>Maximum voor 60 credits: </a:t>
            </a:r>
            <a:r>
              <a:rPr lang="nl-BE" b="1" dirty="0">
                <a:solidFill>
                  <a:schemeClr val="accent1"/>
                </a:solidFill>
                <a:latin typeface="Verdana" charset="0"/>
                <a:ea typeface="Verdana" charset="0"/>
                <a:cs typeface="Verdana" charset="0"/>
              </a:rPr>
              <a:t>€835</a:t>
            </a:r>
          </a:p>
          <a:p>
            <a:endParaRPr lang="nl-BE" dirty="0">
              <a:solidFill>
                <a:schemeClr val="accent1"/>
              </a:solidFill>
              <a:latin typeface="Verdana" charset="0"/>
              <a:ea typeface="Verdana" charset="0"/>
              <a:cs typeface="Verdana" charset="0"/>
            </a:endParaRPr>
          </a:p>
          <a:p>
            <a:endParaRPr lang="nl-BE" dirty="0">
              <a:solidFill>
                <a:schemeClr val="accent1"/>
              </a:solidFill>
              <a:latin typeface="Verdana" charset="0"/>
              <a:ea typeface="Verdana" charset="0"/>
              <a:cs typeface="Verdana" charset="0"/>
            </a:endParaRPr>
          </a:p>
          <a:p>
            <a:pPr marL="342900" indent="-342900">
              <a:buFont typeface="Arial" panose="020B0604020202020204" pitchFamily="34" charset="0"/>
              <a:buChar char="•"/>
            </a:pPr>
            <a:endParaRPr lang="nl-NL" dirty="0">
              <a:solidFill>
                <a:schemeClr val="accent1"/>
              </a:solidFill>
              <a:latin typeface="Verdana" charset="0"/>
              <a:ea typeface="Verdana" charset="0"/>
              <a:cs typeface="Verdana" charset="0"/>
            </a:endParaRPr>
          </a:p>
          <a:p>
            <a:endParaRPr lang="nl-NL" dirty="0">
              <a:solidFill>
                <a:schemeClr val="accent1"/>
              </a:solidFill>
              <a:latin typeface="Verdana" charset="0"/>
              <a:ea typeface="Verdana" charset="0"/>
              <a:cs typeface="Verdana" charset="0"/>
            </a:endParaRPr>
          </a:p>
        </p:txBody>
      </p:sp>
    </p:spTree>
    <p:extLst>
      <p:ext uri="{BB962C8B-B14F-4D97-AF65-F5344CB8AC3E}">
        <p14:creationId xmlns:p14="http://schemas.microsoft.com/office/powerpoint/2010/main" val="3426929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7F623-5060-506F-F62C-D77A3E87D3B5}"/>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AF39789F-4A99-AB42-4C59-77F676FB5ED2}"/>
              </a:ext>
            </a:extLst>
          </p:cNvPr>
          <p:cNvSpPr>
            <a:spLocks noGrp="1"/>
          </p:cNvSpPr>
          <p:nvPr>
            <p:ph type="ftr" sz="quarter" idx="10"/>
          </p:nvPr>
        </p:nvSpPr>
        <p:spPr/>
        <p:txBody>
          <a:bodyPr/>
          <a:lstStyle/>
          <a:p>
            <a:r>
              <a:rPr lang="nl-NL"/>
              <a:t>Faculty of Engineering</a:t>
            </a:r>
          </a:p>
        </p:txBody>
      </p:sp>
      <p:sp>
        <p:nvSpPr>
          <p:cNvPr id="3" name="Tijdelijke aanduiding voor dianummer 2">
            <a:extLst>
              <a:ext uri="{FF2B5EF4-FFF2-40B4-BE49-F238E27FC236}">
                <a16:creationId xmlns:a16="http://schemas.microsoft.com/office/drawing/2014/main" id="{DEA4794E-5873-F4BC-A49A-58118E5C2A73}"/>
              </a:ext>
            </a:extLst>
          </p:cNvPr>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10</a:t>
            </a:fld>
            <a:endParaRPr lang="nl-NL"/>
          </a:p>
        </p:txBody>
      </p:sp>
      <p:sp>
        <p:nvSpPr>
          <p:cNvPr id="11" name="Titel 27">
            <a:extLst>
              <a:ext uri="{FF2B5EF4-FFF2-40B4-BE49-F238E27FC236}">
                <a16:creationId xmlns:a16="http://schemas.microsoft.com/office/drawing/2014/main" id="{93336585-D63C-935B-C7A5-0527982D97FE}"/>
              </a:ext>
            </a:extLst>
          </p:cNvPr>
          <p:cNvSpPr>
            <a:spLocks noGrp="1"/>
          </p:cNvSpPr>
          <p:nvPr>
            <p:ph type="title"/>
          </p:nvPr>
        </p:nvSpPr>
        <p:spPr>
          <a:xfrm>
            <a:off x="731838" y="739163"/>
            <a:ext cx="2606465" cy="313350"/>
          </a:xfrm>
        </p:spPr>
        <p:txBody>
          <a:bodyPr/>
          <a:lstStyle/>
          <a:p>
            <a:pPr marL="0"/>
            <a:r>
              <a:rPr lang="nl-NL" sz="2000" dirty="0">
                <a:solidFill>
                  <a:schemeClr val="accent1"/>
                </a:solidFill>
                <a:latin typeface="Verdana" charset="0"/>
                <a:ea typeface="Verdana" charset="0"/>
                <a:cs typeface="Verdana" charset="0"/>
              </a:rPr>
              <a:t>beursstudenten</a:t>
            </a:r>
          </a:p>
        </p:txBody>
      </p:sp>
      <p:sp>
        <p:nvSpPr>
          <p:cNvPr id="4" name="TextBox 3">
            <a:extLst>
              <a:ext uri="{FF2B5EF4-FFF2-40B4-BE49-F238E27FC236}">
                <a16:creationId xmlns:a16="http://schemas.microsoft.com/office/drawing/2014/main" id="{BCDBA4DD-66A4-E2A3-D5E6-721BC6BA2E96}"/>
              </a:ext>
            </a:extLst>
          </p:cNvPr>
          <p:cNvSpPr txBox="1"/>
          <p:nvPr/>
        </p:nvSpPr>
        <p:spPr>
          <a:xfrm>
            <a:off x="797859" y="1219200"/>
            <a:ext cx="10811435"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dirty="0" err="1">
                <a:solidFill>
                  <a:schemeClr val="accent1"/>
                </a:solidFill>
                <a:latin typeface="Verdana" charset="0"/>
                <a:ea typeface="Verdana" charset="0"/>
                <a:cs typeface="Verdana" charset="0"/>
              </a:rPr>
              <a:t>Nieuwe</a:t>
            </a:r>
            <a:r>
              <a:rPr lang="en-GB" dirty="0">
                <a:solidFill>
                  <a:schemeClr val="accent1"/>
                </a:solidFill>
                <a:latin typeface="Verdana" charset="0"/>
                <a:ea typeface="Verdana" charset="0"/>
                <a:cs typeface="Verdana" charset="0"/>
              </a:rPr>
              <a:t> </a:t>
            </a:r>
            <a:r>
              <a:rPr lang="en-GB" dirty="0" err="1">
                <a:solidFill>
                  <a:schemeClr val="accent1"/>
                </a:solidFill>
                <a:latin typeface="Verdana" charset="0"/>
                <a:ea typeface="Verdana" charset="0"/>
                <a:cs typeface="Verdana" charset="0"/>
              </a:rPr>
              <a:t>studenten</a:t>
            </a:r>
            <a:r>
              <a:rPr lang="en-GB" dirty="0">
                <a:solidFill>
                  <a:schemeClr val="accent1"/>
                </a:solidFill>
                <a:latin typeface="Verdana" charset="0"/>
                <a:ea typeface="Verdana" charset="0"/>
                <a:cs typeface="Verdana" charset="0"/>
              </a:rPr>
              <a:t> in de Master in de </a:t>
            </a:r>
            <a:r>
              <a:rPr lang="en-GB" dirty="0" err="1">
                <a:solidFill>
                  <a:schemeClr val="accent1"/>
                </a:solidFill>
                <a:latin typeface="Verdana" charset="0"/>
                <a:ea typeface="Verdana" charset="0"/>
                <a:cs typeface="Verdana" charset="0"/>
              </a:rPr>
              <a:t>Ingenieurswetenschappen</a:t>
            </a:r>
            <a:r>
              <a:rPr lang="en-GB" dirty="0">
                <a:solidFill>
                  <a:schemeClr val="accent1"/>
                </a:solidFill>
                <a:latin typeface="Verdana" charset="0"/>
                <a:ea typeface="Verdana" charset="0"/>
                <a:cs typeface="Verdana" charset="0"/>
              </a:rPr>
              <a:t>: </a:t>
            </a:r>
            <a:r>
              <a:rPr lang="en-GB" dirty="0" err="1">
                <a:solidFill>
                  <a:schemeClr val="accent1"/>
                </a:solidFill>
                <a:latin typeface="Verdana" charset="0"/>
                <a:ea typeface="Verdana" charset="0"/>
                <a:cs typeface="Verdana" charset="0"/>
              </a:rPr>
              <a:t>Architectuur</a:t>
            </a:r>
            <a:r>
              <a:rPr lang="en-GB" dirty="0">
                <a:solidFill>
                  <a:schemeClr val="accent1"/>
                </a:solidFill>
                <a:latin typeface="Verdana" charset="0"/>
                <a:ea typeface="Verdana" charset="0"/>
                <a:cs typeface="Verdana" charset="0"/>
              </a:rPr>
              <a:t>:</a:t>
            </a:r>
          </a:p>
          <a:p>
            <a:pPr marL="742950" lvl="1" indent="-285750" algn="l">
              <a:buFont typeface="Arial" panose="020B0604020202020204" pitchFamily="34" charset="0"/>
              <a:buChar char="•"/>
            </a:pPr>
            <a:r>
              <a:rPr lang="en-GB" dirty="0" err="1">
                <a:solidFill>
                  <a:schemeClr val="accent1"/>
                </a:solidFill>
                <a:latin typeface="Verdana" charset="0"/>
                <a:ea typeface="Verdana" charset="0"/>
                <a:cs typeface="Verdana" charset="0"/>
              </a:rPr>
              <a:t>Vraag</a:t>
            </a:r>
            <a:r>
              <a:rPr lang="en-GB" dirty="0">
                <a:solidFill>
                  <a:schemeClr val="accent1"/>
                </a:solidFill>
                <a:latin typeface="Verdana" charset="0"/>
                <a:ea typeface="Verdana" charset="0"/>
                <a:cs typeface="Verdana" charset="0"/>
              </a:rPr>
              <a:t> </a:t>
            </a:r>
            <a:r>
              <a:rPr lang="en-GB" dirty="0" err="1">
                <a:solidFill>
                  <a:schemeClr val="accent1"/>
                </a:solidFill>
                <a:latin typeface="Verdana" charset="0"/>
                <a:ea typeface="Verdana" charset="0"/>
                <a:cs typeface="Verdana" charset="0"/>
              </a:rPr>
              <a:t>een</a:t>
            </a:r>
            <a:r>
              <a:rPr lang="en-GB" dirty="0">
                <a:solidFill>
                  <a:schemeClr val="accent1"/>
                </a:solidFill>
                <a:latin typeface="Verdana" charset="0"/>
                <a:ea typeface="Verdana" charset="0"/>
                <a:cs typeface="Verdana" charset="0"/>
              </a:rPr>
              <a:t> FWB-</a:t>
            </a:r>
            <a:r>
              <a:rPr lang="en-GB" dirty="0" err="1">
                <a:solidFill>
                  <a:schemeClr val="accent1"/>
                </a:solidFill>
                <a:latin typeface="Verdana" charset="0"/>
                <a:ea typeface="Verdana" charset="0"/>
                <a:cs typeface="Verdana" charset="0"/>
              </a:rPr>
              <a:t>beurs</a:t>
            </a:r>
            <a:r>
              <a:rPr lang="en-GB" dirty="0">
                <a:solidFill>
                  <a:schemeClr val="accent1"/>
                </a:solidFill>
                <a:latin typeface="Verdana" charset="0"/>
                <a:ea typeface="Verdana" charset="0"/>
                <a:cs typeface="Verdana" charset="0"/>
              </a:rPr>
              <a:t> </a:t>
            </a:r>
            <a:r>
              <a:rPr lang="en-GB" dirty="0" err="1">
                <a:solidFill>
                  <a:schemeClr val="accent1"/>
                </a:solidFill>
                <a:latin typeface="Verdana" charset="0"/>
                <a:ea typeface="Verdana" charset="0"/>
                <a:cs typeface="Verdana" charset="0"/>
              </a:rPr>
              <a:t>aan</a:t>
            </a:r>
            <a:r>
              <a:rPr lang="en-GB" dirty="0">
                <a:solidFill>
                  <a:schemeClr val="accent1"/>
                </a:solidFill>
                <a:latin typeface="Verdana" charset="0"/>
                <a:ea typeface="Verdana" charset="0"/>
                <a:cs typeface="Verdana" charset="0"/>
              </a:rPr>
              <a:t> (Fédération </a:t>
            </a:r>
            <a:r>
              <a:rPr lang="en-GB" dirty="0" err="1">
                <a:solidFill>
                  <a:schemeClr val="accent1"/>
                </a:solidFill>
                <a:latin typeface="Verdana" charset="0"/>
                <a:ea typeface="Verdana" charset="0"/>
                <a:cs typeface="Verdana" charset="0"/>
              </a:rPr>
              <a:t>Wallonie-Bruxelles</a:t>
            </a:r>
            <a:r>
              <a:rPr lang="en-GB" dirty="0">
                <a:solidFill>
                  <a:schemeClr val="accent1"/>
                </a:solidFill>
                <a:latin typeface="Verdana" charset="0"/>
                <a:ea typeface="Verdana" charset="0"/>
                <a:cs typeface="Verdana" charset="0"/>
              </a:rPr>
              <a:t>)</a:t>
            </a:r>
          </a:p>
          <a:p>
            <a:pPr marL="742950" lvl="1" indent="-285750" algn="l">
              <a:buFont typeface="Arial" panose="020B0604020202020204" pitchFamily="34" charset="0"/>
              <a:buChar char="•"/>
            </a:pPr>
            <a:r>
              <a:rPr lang="en-GB" dirty="0" err="1">
                <a:solidFill>
                  <a:schemeClr val="accent1"/>
                </a:solidFill>
                <a:latin typeface="Verdana" charset="0"/>
                <a:ea typeface="Verdana" charset="0"/>
                <a:cs typeface="Verdana" charset="0"/>
              </a:rPr>
              <a:t>Vraag</a:t>
            </a:r>
            <a:r>
              <a:rPr lang="en-GB" dirty="0">
                <a:solidFill>
                  <a:schemeClr val="accent1"/>
                </a:solidFill>
                <a:latin typeface="Verdana" charset="0"/>
                <a:ea typeface="Verdana" charset="0"/>
                <a:cs typeface="Verdana" charset="0"/>
              </a:rPr>
              <a:t> </a:t>
            </a:r>
            <a:r>
              <a:rPr lang="en-GB" dirty="0" err="1">
                <a:solidFill>
                  <a:schemeClr val="accent1"/>
                </a:solidFill>
                <a:latin typeface="Verdana" charset="0"/>
                <a:ea typeface="Verdana" charset="0"/>
                <a:cs typeface="Verdana" charset="0"/>
              </a:rPr>
              <a:t>geen</a:t>
            </a:r>
            <a:r>
              <a:rPr lang="en-GB" dirty="0">
                <a:solidFill>
                  <a:schemeClr val="accent1"/>
                </a:solidFill>
                <a:latin typeface="Verdana" charset="0"/>
                <a:ea typeface="Verdana" charset="0"/>
                <a:cs typeface="Verdana" charset="0"/>
              </a:rPr>
              <a:t> “</a:t>
            </a:r>
            <a:r>
              <a:rPr lang="en-GB" dirty="0" err="1">
                <a:solidFill>
                  <a:schemeClr val="accent1"/>
                </a:solidFill>
                <a:latin typeface="Verdana" charset="0"/>
                <a:ea typeface="Verdana" charset="0"/>
                <a:cs typeface="Verdana" charset="0"/>
              </a:rPr>
              <a:t>studietoelage</a:t>
            </a:r>
            <a:r>
              <a:rPr lang="en-GB" dirty="0">
                <a:solidFill>
                  <a:schemeClr val="accent1"/>
                </a:solidFill>
                <a:latin typeface="Verdana" charset="0"/>
                <a:ea typeface="Verdana" charset="0"/>
                <a:cs typeface="Verdana" charset="0"/>
              </a:rPr>
              <a:t> van de </a:t>
            </a:r>
            <a:r>
              <a:rPr lang="en-GB" dirty="0" err="1">
                <a:solidFill>
                  <a:schemeClr val="accent1"/>
                </a:solidFill>
                <a:latin typeface="Verdana" charset="0"/>
                <a:ea typeface="Verdana" charset="0"/>
                <a:cs typeface="Verdana" charset="0"/>
              </a:rPr>
              <a:t>Vlaamse</a:t>
            </a:r>
            <a:r>
              <a:rPr lang="en-GB" dirty="0">
                <a:solidFill>
                  <a:schemeClr val="accent1"/>
                </a:solidFill>
                <a:latin typeface="Verdana" charset="0"/>
                <a:ea typeface="Verdana" charset="0"/>
                <a:cs typeface="Verdana" charset="0"/>
              </a:rPr>
              <a:t> </a:t>
            </a:r>
            <a:r>
              <a:rPr lang="en-GB" dirty="0" err="1">
                <a:solidFill>
                  <a:schemeClr val="accent1"/>
                </a:solidFill>
                <a:latin typeface="Verdana" charset="0"/>
                <a:ea typeface="Verdana" charset="0"/>
                <a:cs typeface="Verdana" charset="0"/>
              </a:rPr>
              <a:t>overheid</a:t>
            </a:r>
            <a:r>
              <a:rPr lang="en-GB" dirty="0">
                <a:solidFill>
                  <a:schemeClr val="accent1"/>
                </a:solidFill>
                <a:latin typeface="Verdana" charset="0"/>
                <a:ea typeface="Verdana" charset="0"/>
                <a:cs typeface="Verdana" charset="0"/>
              </a:rPr>
              <a:t>” </a:t>
            </a:r>
            <a:r>
              <a:rPr lang="en-GB" dirty="0" err="1">
                <a:solidFill>
                  <a:schemeClr val="accent1"/>
                </a:solidFill>
                <a:latin typeface="Verdana" charset="0"/>
                <a:ea typeface="Verdana" charset="0"/>
                <a:cs typeface="Verdana" charset="0"/>
              </a:rPr>
              <a:t>aan</a:t>
            </a:r>
            <a:endParaRPr lang="en-GB" dirty="0">
              <a:solidFill>
                <a:schemeClr val="accent1"/>
              </a:solidFill>
              <a:latin typeface="Verdana" charset="0"/>
              <a:ea typeface="Verdana" charset="0"/>
              <a:cs typeface="Verdana" charset="0"/>
            </a:endParaRPr>
          </a:p>
          <a:p>
            <a:pPr lvl="1" algn="l"/>
            <a:endParaRPr lang="en-GB" dirty="0">
              <a:solidFill>
                <a:schemeClr val="accent1"/>
              </a:solidFill>
              <a:latin typeface="Verdana" charset="0"/>
              <a:ea typeface="Verdana" charset="0"/>
              <a:cs typeface="Verdana" charset="0"/>
            </a:endParaRPr>
          </a:p>
          <a:p>
            <a:pPr algn="l"/>
            <a:r>
              <a:rPr lang="en-GB" dirty="0" err="1">
                <a:solidFill>
                  <a:schemeClr val="accent1"/>
                </a:solidFill>
                <a:latin typeface="Verdana" charset="0"/>
                <a:ea typeface="Verdana" charset="0"/>
                <a:cs typeface="Verdana" charset="0"/>
              </a:rPr>
              <a:t>Wordt</a:t>
            </a:r>
            <a:r>
              <a:rPr lang="en-GB" dirty="0">
                <a:solidFill>
                  <a:schemeClr val="accent1"/>
                </a:solidFill>
                <a:latin typeface="Verdana" charset="0"/>
                <a:ea typeface="Verdana" charset="0"/>
                <a:cs typeface="Verdana" charset="0"/>
              </a:rPr>
              <a:t> je </a:t>
            </a:r>
            <a:r>
              <a:rPr lang="en-GB" dirty="0" err="1">
                <a:solidFill>
                  <a:schemeClr val="accent1"/>
                </a:solidFill>
                <a:latin typeface="Verdana" charset="0"/>
                <a:ea typeface="Verdana" charset="0"/>
                <a:cs typeface="Verdana" charset="0"/>
              </a:rPr>
              <a:t>Vlaamse</a:t>
            </a:r>
            <a:r>
              <a:rPr lang="en-GB" dirty="0">
                <a:solidFill>
                  <a:schemeClr val="accent1"/>
                </a:solidFill>
                <a:latin typeface="Verdana" charset="0"/>
                <a:ea typeface="Verdana" charset="0"/>
                <a:cs typeface="Verdana" charset="0"/>
              </a:rPr>
              <a:t> </a:t>
            </a:r>
            <a:r>
              <a:rPr lang="en-GB" dirty="0" err="1">
                <a:solidFill>
                  <a:schemeClr val="accent1"/>
                </a:solidFill>
                <a:latin typeface="Verdana" charset="0"/>
                <a:ea typeface="Verdana" charset="0"/>
                <a:cs typeface="Verdana" charset="0"/>
              </a:rPr>
              <a:t>beursaanvraag</a:t>
            </a:r>
            <a:r>
              <a:rPr lang="en-GB" dirty="0">
                <a:solidFill>
                  <a:schemeClr val="accent1"/>
                </a:solidFill>
                <a:latin typeface="Verdana" charset="0"/>
                <a:ea typeface="Verdana" charset="0"/>
                <a:cs typeface="Verdana" charset="0"/>
              </a:rPr>
              <a:t> </a:t>
            </a:r>
            <a:r>
              <a:rPr lang="en-GB" dirty="0" err="1">
                <a:solidFill>
                  <a:schemeClr val="accent1"/>
                </a:solidFill>
                <a:latin typeface="Verdana" charset="0"/>
                <a:ea typeface="Verdana" charset="0"/>
                <a:cs typeface="Verdana" charset="0"/>
              </a:rPr>
              <a:t>jaarlijks</a:t>
            </a:r>
            <a:r>
              <a:rPr lang="en-GB" dirty="0">
                <a:solidFill>
                  <a:schemeClr val="accent1"/>
                </a:solidFill>
                <a:latin typeface="Verdana" charset="0"/>
                <a:ea typeface="Verdana" charset="0"/>
                <a:cs typeface="Verdana" charset="0"/>
              </a:rPr>
              <a:t> </a:t>
            </a:r>
            <a:r>
              <a:rPr lang="en-GB" dirty="0" err="1">
                <a:solidFill>
                  <a:schemeClr val="accent1"/>
                </a:solidFill>
                <a:latin typeface="Verdana" charset="0"/>
                <a:ea typeface="Verdana" charset="0"/>
                <a:cs typeface="Verdana" charset="0"/>
              </a:rPr>
              <a:t>heropend</a:t>
            </a:r>
            <a:r>
              <a:rPr lang="en-GB" dirty="0">
                <a:solidFill>
                  <a:schemeClr val="accent1"/>
                </a:solidFill>
                <a:latin typeface="Verdana" charset="0"/>
                <a:ea typeface="Verdana" charset="0"/>
                <a:cs typeface="Verdana" charset="0"/>
              </a:rPr>
              <a:t>?</a:t>
            </a:r>
          </a:p>
          <a:p>
            <a:pPr marL="742950" lvl="1" indent="-285750" algn="l">
              <a:buFont typeface="Arial" panose="020B0604020202020204" pitchFamily="34" charset="0"/>
              <a:buChar char="•"/>
            </a:pPr>
            <a:r>
              <a:rPr lang="en-GB" dirty="0" err="1">
                <a:solidFill>
                  <a:schemeClr val="accent1"/>
                </a:solidFill>
                <a:latin typeface="Verdana" charset="0"/>
                <a:ea typeface="Verdana" charset="0"/>
                <a:cs typeface="Verdana" charset="0"/>
              </a:rPr>
              <a:t>Schrijf</a:t>
            </a:r>
            <a:r>
              <a:rPr lang="en-GB" dirty="0">
                <a:solidFill>
                  <a:schemeClr val="accent1"/>
                </a:solidFill>
                <a:latin typeface="Verdana" charset="0"/>
                <a:ea typeface="Verdana" charset="0"/>
                <a:cs typeface="Verdana" charset="0"/>
              </a:rPr>
              <a:t> je </a:t>
            </a:r>
            <a:r>
              <a:rPr lang="en-GB" dirty="0" err="1">
                <a:solidFill>
                  <a:schemeClr val="accent1"/>
                </a:solidFill>
                <a:latin typeface="Verdana" charset="0"/>
                <a:ea typeface="Verdana" charset="0"/>
                <a:cs typeface="Verdana" charset="0"/>
              </a:rPr>
              <a:t>uit</a:t>
            </a:r>
            <a:r>
              <a:rPr lang="en-GB" dirty="0">
                <a:solidFill>
                  <a:schemeClr val="accent1"/>
                </a:solidFill>
                <a:latin typeface="Verdana" charset="0"/>
                <a:ea typeface="Verdana" charset="0"/>
                <a:cs typeface="Verdana" charset="0"/>
              </a:rPr>
              <a:t> </a:t>
            </a:r>
            <a:r>
              <a:rPr lang="en-GB" dirty="0" err="1">
                <a:solidFill>
                  <a:schemeClr val="accent1"/>
                </a:solidFill>
                <a:latin typeface="Verdana" charset="0"/>
                <a:ea typeface="Verdana" charset="0"/>
                <a:cs typeface="Verdana" charset="0"/>
              </a:rPr>
              <a:t>en</a:t>
            </a:r>
            <a:r>
              <a:rPr lang="en-GB" dirty="0">
                <a:solidFill>
                  <a:schemeClr val="accent1"/>
                </a:solidFill>
                <a:latin typeface="Verdana" charset="0"/>
                <a:ea typeface="Verdana" charset="0"/>
                <a:cs typeface="Verdana" charset="0"/>
              </a:rPr>
              <a:t> </a:t>
            </a:r>
            <a:r>
              <a:rPr lang="en-GB" dirty="0" err="1">
                <a:solidFill>
                  <a:schemeClr val="accent1"/>
                </a:solidFill>
                <a:latin typeface="Verdana" charset="0"/>
                <a:ea typeface="Verdana" charset="0"/>
                <a:cs typeface="Verdana" charset="0"/>
              </a:rPr>
              <a:t>vraag</a:t>
            </a:r>
            <a:r>
              <a:rPr lang="en-GB" dirty="0">
                <a:solidFill>
                  <a:schemeClr val="accent1"/>
                </a:solidFill>
                <a:latin typeface="Verdana" charset="0"/>
                <a:ea typeface="Verdana" charset="0"/>
                <a:cs typeface="Verdana" charset="0"/>
              </a:rPr>
              <a:t> in </a:t>
            </a:r>
            <a:r>
              <a:rPr lang="en-GB" dirty="0" err="1">
                <a:solidFill>
                  <a:schemeClr val="accent1"/>
                </a:solidFill>
                <a:latin typeface="Verdana" charset="0"/>
                <a:ea typeface="Verdana" charset="0"/>
                <a:cs typeface="Verdana" charset="0"/>
              </a:rPr>
              <a:t>plaats</a:t>
            </a:r>
            <a:r>
              <a:rPr lang="en-GB" dirty="0">
                <a:solidFill>
                  <a:schemeClr val="accent1"/>
                </a:solidFill>
                <a:latin typeface="Verdana" charset="0"/>
                <a:ea typeface="Verdana" charset="0"/>
                <a:cs typeface="Verdana" charset="0"/>
              </a:rPr>
              <a:t> </a:t>
            </a:r>
            <a:r>
              <a:rPr lang="en-GB" dirty="0" err="1">
                <a:solidFill>
                  <a:schemeClr val="accent1"/>
                </a:solidFill>
                <a:latin typeface="Verdana" charset="0"/>
                <a:ea typeface="Verdana" charset="0"/>
                <a:cs typeface="Verdana" charset="0"/>
              </a:rPr>
              <a:t>daarvan</a:t>
            </a:r>
            <a:r>
              <a:rPr lang="en-GB" dirty="0">
                <a:solidFill>
                  <a:schemeClr val="accent1"/>
                </a:solidFill>
                <a:latin typeface="Verdana" charset="0"/>
                <a:ea typeface="Verdana" charset="0"/>
                <a:cs typeface="Verdana" charset="0"/>
              </a:rPr>
              <a:t> de FWB-</a:t>
            </a:r>
            <a:r>
              <a:rPr lang="en-GB" dirty="0" err="1">
                <a:solidFill>
                  <a:schemeClr val="accent1"/>
                </a:solidFill>
                <a:latin typeface="Verdana" charset="0"/>
                <a:ea typeface="Verdana" charset="0"/>
                <a:cs typeface="Verdana" charset="0"/>
              </a:rPr>
              <a:t>beurs</a:t>
            </a:r>
            <a:r>
              <a:rPr lang="en-GB" dirty="0">
                <a:solidFill>
                  <a:schemeClr val="accent1"/>
                </a:solidFill>
                <a:latin typeface="Verdana" charset="0"/>
                <a:ea typeface="Verdana" charset="0"/>
                <a:cs typeface="Verdana" charset="0"/>
              </a:rPr>
              <a:t> </a:t>
            </a:r>
            <a:r>
              <a:rPr lang="en-GB" dirty="0" err="1">
                <a:solidFill>
                  <a:schemeClr val="accent1"/>
                </a:solidFill>
                <a:latin typeface="Verdana" charset="0"/>
                <a:ea typeface="Verdana" charset="0"/>
                <a:cs typeface="Verdana" charset="0"/>
              </a:rPr>
              <a:t>aan</a:t>
            </a:r>
            <a:endParaRPr lang="en-GB" dirty="0">
              <a:solidFill>
                <a:schemeClr val="accent1"/>
              </a:solidFill>
              <a:latin typeface="Verdana" charset="0"/>
              <a:ea typeface="Verdana" charset="0"/>
              <a:cs typeface="Verdana" charset="0"/>
            </a:endParaRPr>
          </a:p>
          <a:p>
            <a:pPr lvl="1" algn="l"/>
            <a:endParaRPr lang="en-GB" dirty="0">
              <a:solidFill>
                <a:schemeClr val="accent1"/>
              </a:solidFill>
              <a:latin typeface="Verdana" charset="0"/>
              <a:ea typeface="Verdana" charset="0"/>
              <a:cs typeface="Verdana" charset="0"/>
            </a:endParaRPr>
          </a:p>
          <a:p>
            <a:pPr algn="l"/>
            <a:r>
              <a:rPr lang="en-GB" dirty="0">
                <a:solidFill>
                  <a:schemeClr val="accent1"/>
                </a:solidFill>
                <a:latin typeface="Verdana" charset="0"/>
                <a:ea typeface="Verdana" charset="0"/>
                <a:cs typeface="Verdana" charset="0"/>
              </a:rPr>
              <a:t>Is je </a:t>
            </a:r>
            <a:r>
              <a:rPr lang="en-GB" dirty="0" err="1">
                <a:solidFill>
                  <a:schemeClr val="accent1"/>
                </a:solidFill>
                <a:latin typeface="Verdana" charset="0"/>
                <a:ea typeface="Verdana" charset="0"/>
                <a:cs typeface="Verdana" charset="0"/>
              </a:rPr>
              <a:t>Vlaamse</a:t>
            </a:r>
            <a:r>
              <a:rPr lang="en-GB" dirty="0">
                <a:solidFill>
                  <a:schemeClr val="accent1"/>
                </a:solidFill>
                <a:latin typeface="Verdana" charset="0"/>
                <a:ea typeface="Verdana" charset="0"/>
                <a:cs typeface="Verdana" charset="0"/>
              </a:rPr>
              <a:t> </a:t>
            </a:r>
            <a:r>
              <a:rPr lang="en-GB" dirty="0" err="1">
                <a:solidFill>
                  <a:schemeClr val="accent1"/>
                </a:solidFill>
                <a:latin typeface="Verdana" charset="0"/>
                <a:ea typeface="Verdana" charset="0"/>
                <a:cs typeface="Verdana" charset="0"/>
              </a:rPr>
              <a:t>beurs</a:t>
            </a:r>
            <a:r>
              <a:rPr lang="en-GB" dirty="0">
                <a:solidFill>
                  <a:schemeClr val="accent1"/>
                </a:solidFill>
                <a:latin typeface="Verdana" charset="0"/>
                <a:ea typeface="Verdana" charset="0"/>
                <a:cs typeface="Verdana" charset="0"/>
              </a:rPr>
              <a:t> </a:t>
            </a:r>
            <a:r>
              <a:rPr lang="en-GB" dirty="0" err="1">
                <a:solidFill>
                  <a:schemeClr val="accent1"/>
                </a:solidFill>
                <a:latin typeface="Verdana" charset="0"/>
                <a:ea typeface="Verdana" charset="0"/>
                <a:cs typeface="Verdana" charset="0"/>
              </a:rPr>
              <a:t>goedgekeurd</a:t>
            </a:r>
            <a:r>
              <a:rPr lang="en-GB" dirty="0">
                <a:solidFill>
                  <a:schemeClr val="accent1"/>
                </a:solidFill>
                <a:latin typeface="Verdana" charset="0"/>
                <a:ea typeface="Verdana" charset="0"/>
                <a:cs typeface="Verdana" charset="0"/>
              </a:rPr>
              <a:t> </a:t>
            </a:r>
            <a:r>
              <a:rPr lang="en-GB" dirty="0" err="1">
                <a:solidFill>
                  <a:schemeClr val="accent1"/>
                </a:solidFill>
                <a:latin typeface="Verdana" charset="0"/>
                <a:ea typeface="Verdana" charset="0"/>
                <a:cs typeface="Verdana" charset="0"/>
              </a:rPr>
              <a:t>aan</a:t>
            </a:r>
            <a:r>
              <a:rPr lang="en-GB" dirty="0">
                <a:solidFill>
                  <a:schemeClr val="accent1"/>
                </a:solidFill>
                <a:latin typeface="Verdana" charset="0"/>
                <a:ea typeface="Verdana" charset="0"/>
                <a:cs typeface="Verdana" charset="0"/>
              </a:rPr>
              <a:t> het begin van het </a:t>
            </a:r>
            <a:r>
              <a:rPr lang="en-GB" dirty="0" err="1">
                <a:solidFill>
                  <a:schemeClr val="accent1"/>
                </a:solidFill>
                <a:latin typeface="Verdana" charset="0"/>
                <a:ea typeface="Verdana" charset="0"/>
                <a:cs typeface="Verdana" charset="0"/>
              </a:rPr>
              <a:t>academiejaar</a:t>
            </a:r>
            <a:r>
              <a:rPr lang="en-GB" dirty="0">
                <a:solidFill>
                  <a:schemeClr val="accent1"/>
                </a:solidFill>
                <a:latin typeface="Verdana" charset="0"/>
                <a:ea typeface="Verdana" charset="0"/>
                <a:cs typeface="Verdana" charset="0"/>
              </a:rPr>
              <a:t>?</a:t>
            </a:r>
          </a:p>
          <a:p>
            <a:pPr marL="742950" lvl="1" indent="-285750" algn="l">
              <a:buFont typeface="Arial" panose="020B0604020202020204" pitchFamily="34" charset="0"/>
              <a:buChar char="•"/>
            </a:pPr>
            <a:r>
              <a:rPr lang="en-GB" dirty="0">
                <a:solidFill>
                  <a:schemeClr val="accent1"/>
                </a:solidFill>
                <a:latin typeface="Verdana" charset="0"/>
                <a:ea typeface="Verdana" charset="0"/>
                <a:cs typeface="Verdana" charset="0"/>
              </a:rPr>
              <a:t>Neem contact op met de </a:t>
            </a:r>
            <a:r>
              <a:rPr lang="en-GB" dirty="0" err="1">
                <a:solidFill>
                  <a:schemeClr val="accent1"/>
                </a:solidFill>
                <a:latin typeface="Verdana" charset="0"/>
                <a:ea typeface="Verdana" charset="0"/>
                <a:cs typeface="Verdana" charset="0"/>
              </a:rPr>
              <a:t>sociale</a:t>
            </a:r>
            <a:r>
              <a:rPr lang="en-GB" dirty="0">
                <a:solidFill>
                  <a:schemeClr val="accent1"/>
                </a:solidFill>
                <a:latin typeface="Verdana" charset="0"/>
                <a:ea typeface="Verdana" charset="0"/>
                <a:cs typeface="Verdana" charset="0"/>
              </a:rPr>
              <a:t> </a:t>
            </a:r>
            <a:r>
              <a:rPr lang="en-GB" dirty="0" err="1">
                <a:solidFill>
                  <a:schemeClr val="accent1"/>
                </a:solidFill>
                <a:latin typeface="Verdana" charset="0"/>
                <a:ea typeface="Verdana" charset="0"/>
                <a:cs typeface="Verdana" charset="0"/>
              </a:rPr>
              <a:t>dienst</a:t>
            </a:r>
            <a:r>
              <a:rPr lang="en-GB" dirty="0">
                <a:solidFill>
                  <a:schemeClr val="accent1"/>
                </a:solidFill>
                <a:latin typeface="Verdana" charset="0"/>
                <a:ea typeface="Verdana" charset="0"/>
                <a:cs typeface="Verdana" charset="0"/>
              </a:rPr>
              <a:t> van ULB </a:t>
            </a:r>
            <a:r>
              <a:rPr lang="en-GB" dirty="0" err="1">
                <a:solidFill>
                  <a:schemeClr val="accent1"/>
                </a:solidFill>
                <a:latin typeface="Verdana" charset="0"/>
                <a:ea typeface="Verdana" charset="0"/>
                <a:cs typeface="Verdana" charset="0"/>
              </a:rPr>
              <a:t>voor</a:t>
            </a:r>
            <a:r>
              <a:rPr lang="en-GB" dirty="0">
                <a:solidFill>
                  <a:schemeClr val="accent1"/>
                </a:solidFill>
                <a:latin typeface="Verdana" charset="0"/>
                <a:ea typeface="Verdana" charset="0"/>
                <a:cs typeface="Verdana" charset="0"/>
              </a:rPr>
              <a:t> </a:t>
            </a:r>
            <a:r>
              <a:rPr lang="en-GB" dirty="0" err="1">
                <a:solidFill>
                  <a:schemeClr val="accent1"/>
                </a:solidFill>
                <a:latin typeface="Verdana" charset="0"/>
                <a:ea typeface="Verdana" charset="0"/>
                <a:cs typeface="Verdana" charset="0"/>
              </a:rPr>
              <a:t>een</a:t>
            </a:r>
            <a:r>
              <a:rPr lang="en-GB" dirty="0">
                <a:solidFill>
                  <a:schemeClr val="accent1"/>
                </a:solidFill>
                <a:latin typeface="Verdana" charset="0"/>
                <a:ea typeface="Verdana" charset="0"/>
                <a:cs typeface="Verdana" charset="0"/>
              </a:rPr>
              <a:t> </a:t>
            </a:r>
            <a:r>
              <a:rPr lang="en-GB" dirty="0" err="1">
                <a:solidFill>
                  <a:schemeClr val="accent1"/>
                </a:solidFill>
                <a:latin typeface="Verdana" charset="0"/>
                <a:ea typeface="Verdana" charset="0"/>
                <a:cs typeface="Verdana" charset="0"/>
              </a:rPr>
              <a:t>vermindering</a:t>
            </a:r>
            <a:r>
              <a:rPr lang="en-GB" dirty="0">
                <a:solidFill>
                  <a:schemeClr val="accent1"/>
                </a:solidFill>
                <a:latin typeface="Verdana" charset="0"/>
                <a:ea typeface="Verdana" charset="0"/>
                <a:cs typeface="Verdana" charset="0"/>
              </a:rPr>
              <a:t> van het </a:t>
            </a:r>
            <a:r>
              <a:rPr lang="en-GB" dirty="0" err="1">
                <a:solidFill>
                  <a:schemeClr val="accent1"/>
                </a:solidFill>
                <a:latin typeface="Verdana" charset="0"/>
                <a:ea typeface="Verdana" charset="0"/>
                <a:cs typeface="Verdana" charset="0"/>
              </a:rPr>
              <a:t>inschrijvingsgeld</a:t>
            </a:r>
            <a:r>
              <a:rPr lang="en-GB" dirty="0">
                <a:solidFill>
                  <a:schemeClr val="accent1"/>
                </a:solidFill>
                <a:latin typeface="Verdana" charset="0"/>
                <a:ea typeface="Verdana" charset="0"/>
                <a:cs typeface="Verdana" charset="0"/>
              </a:rPr>
              <a:t> (</a:t>
            </a:r>
            <a:r>
              <a:rPr lang="en-US" sz="1800"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Reduction in tuition fees – ULB</a:t>
            </a:r>
            <a:r>
              <a:rPr lang="en-US" sz="1800"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rPr>
              <a:t>)</a:t>
            </a:r>
            <a:endParaRPr lang="nl-BE" dirty="0">
              <a:solidFill>
                <a:schemeClr val="accent1"/>
              </a:solidFill>
              <a:latin typeface="Verdana" charset="0"/>
              <a:ea typeface="Verdana" charset="0"/>
              <a:cs typeface="Verdana" charset="0"/>
            </a:endParaRPr>
          </a:p>
          <a:p>
            <a:pPr marL="342900" indent="-342900">
              <a:buFont typeface="Arial" panose="020B0604020202020204" pitchFamily="34" charset="0"/>
              <a:buChar char="•"/>
            </a:pPr>
            <a:endParaRPr lang="nl-NL" dirty="0">
              <a:solidFill>
                <a:schemeClr val="accent1"/>
              </a:solidFill>
              <a:latin typeface="Verdana" charset="0"/>
              <a:ea typeface="Verdana" charset="0"/>
              <a:cs typeface="Verdana" charset="0"/>
            </a:endParaRPr>
          </a:p>
          <a:p>
            <a:r>
              <a:rPr lang="nl-NL" u="sng" dirty="0">
                <a:solidFill>
                  <a:schemeClr val="accent1"/>
                </a:solidFill>
                <a:latin typeface="Verdana" charset="0"/>
                <a:ea typeface="Verdana" charset="0"/>
                <a:cs typeface="Verdana" charset="0"/>
              </a:rPr>
              <a:t>Vanaf het academiejaar 2026–2027:</a:t>
            </a:r>
          </a:p>
          <a:p>
            <a:pPr marL="285750" indent="-285750">
              <a:buFont typeface="Arial" panose="020B0604020202020204" pitchFamily="34" charset="0"/>
              <a:buChar char="•"/>
            </a:pPr>
            <a:r>
              <a:rPr lang="nl-NL" dirty="0">
                <a:solidFill>
                  <a:schemeClr val="accent1"/>
                </a:solidFill>
                <a:latin typeface="Verdana" charset="0"/>
                <a:ea typeface="Verdana" charset="0"/>
                <a:cs typeface="Verdana" charset="0"/>
              </a:rPr>
              <a:t>Alle studenten schrijven zich in aan ULB</a:t>
            </a:r>
          </a:p>
          <a:p>
            <a:pPr marL="285750" indent="-285750">
              <a:buFont typeface="Arial" panose="020B0604020202020204" pitchFamily="34" charset="0"/>
              <a:buChar char="•"/>
            </a:pPr>
            <a:r>
              <a:rPr lang="nl-NL" dirty="0">
                <a:solidFill>
                  <a:schemeClr val="accent1"/>
                </a:solidFill>
                <a:latin typeface="Verdana" charset="0"/>
                <a:ea typeface="Verdana" charset="0"/>
                <a:cs typeface="Verdana" charset="0"/>
              </a:rPr>
              <a:t>Vraag de FWB-beurs aan indien van toepassing</a:t>
            </a:r>
          </a:p>
          <a:p>
            <a:pPr marL="285750" indent="-285750">
              <a:buFont typeface="Arial" panose="020B0604020202020204" pitchFamily="34" charset="0"/>
              <a:buChar char="•"/>
            </a:pPr>
            <a:r>
              <a:rPr lang="nl-NL" dirty="0">
                <a:solidFill>
                  <a:schemeClr val="accent1"/>
                </a:solidFill>
                <a:latin typeface="Verdana" charset="0"/>
                <a:ea typeface="Verdana" charset="0"/>
                <a:cs typeface="Verdana" charset="0"/>
              </a:rPr>
              <a:t>Voor extra ondersteuning: bekijk Financiële hulp – ULB (</a:t>
            </a:r>
            <a:r>
              <a:rPr lang="en-US" sz="1800"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Financial aid - ULB</a:t>
            </a:r>
            <a:r>
              <a:rPr lang="en-BE" dirty="0">
                <a:effectLst/>
              </a:rPr>
              <a:t> )</a:t>
            </a:r>
            <a:endParaRPr lang="nl-NL" dirty="0">
              <a:solidFill>
                <a:schemeClr val="accent1"/>
              </a:solidFill>
              <a:latin typeface="Verdana" charset="0"/>
              <a:ea typeface="Verdana" charset="0"/>
              <a:cs typeface="Verdana" charset="0"/>
            </a:endParaRPr>
          </a:p>
          <a:p>
            <a:endParaRPr lang="nl-NL" dirty="0">
              <a:solidFill>
                <a:schemeClr val="accent1"/>
              </a:solidFill>
              <a:latin typeface="Verdana" charset="0"/>
              <a:ea typeface="Verdana" charset="0"/>
              <a:cs typeface="Verdana" charset="0"/>
            </a:endParaRPr>
          </a:p>
        </p:txBody>
      </p:sp>
    </p:spTree>
    <p:extLst>
      <p:ext uri="{BB962C8B-B14F-4D97-AF65-F5344CB8AC3E}">
        <p14:creationId xmlns:p14="http://schemas.microsoft.com/office/powerpoint/2010/main" val="4180673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1253E-E19B-46C9-BC3D-C72B69AC9A20}"/>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F16EF6B1-4CC6-6736-B2E2-BBE5D41B2F1D}"/>
              </a:ext>
            </a:extLst>
          </p:cNvPr>
          <p:cNvSpPr>
            <a:spLocks noGrp="1"/>
          </p:cNvSpPr>
          <p:nvPr>
            <p:ph type="ftr" sz="quarter" idx="10"/>
          </p:nvPr>
        </p:nvSpPr>
        <p:spPr/>
        <p:txBody>
          <a:bodyPr/>
          <a:lstStyle/>
          <a:p>
            <a:r>
              <a:rPr lang="nl-NL"/>
              <a:t>Faculty of Engineering</a:t>
            </a:r>
          </a:p>
        </p:txBody>
      </p:sp>
      <p:sp>
        <p:nvSpPr>
          <p:cNvPr id="3" name="Tijdelijke aanduiding voor dianummer 2">
            <a:extLst>
              <a:ext uri="{FF2B5EF4-FFF2-40B4-BE49-F238E27FC236}">
                <a16:creationId xmlns:a16="http://schemas.microsoft.com/office/drawing/2014/main" id="{807AB15B-67C8-A9A6-DB96-0C73E0448442}"/>
              </a:ext>
            </a:extLst>
          </p:cNvPr>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11</a:t>
            </a:fld>
            <a:endParaRPr lang="nl-NL"/>
          </a:p>
        </p:txBody>
      </p:sp>
      <p:sp>
        <p:nvSpPr>
          <p:cNvPr id="11" name="Titel 27">
            <a:extLst>
              <a:ext uri="{FF2B5EF4-FFF2-40B4-BE49-F238E27FC236}">
                <a16:creationId xmlns:a16="http://schemas.microsoft.com/office/drawing/2014/main" id="{E9E85F75-76A0-869B-2313-D854CC843309}"/>
              </a:ext>
            </a:extLst>
          </p:cNvPr>
          <p:cNvSpPr>
            <a:spLocks noGrp="1"/>
          </p:cNvSpPr>
          <p:nvPr>
            <p:ph type="title"/>
          </p:nvPr>
        </p:nvSpPr>
        <p:spPr>
          <a:xfrm>
            <a:off x="731838" y="739163"/>
            <a:ext cx="1796499" cy="313350"/>
          </a:xfrm>
        </p:spPr>
        <p:txBody>
          <a:bodyPr/>
          <a:lstStyle/>
          <a:p>
            <a:pPr marL="0"/>
            <a:r>
              <a:rPr lang="nl-NL" sz="2000" dirty="0">
                <a:solidFill>
                  <a:schemeClr val="accent1"/>
                </a:solidFill>
                <a:latin typeface="Verdana" charset="0"/>
                <a:ea typeface="Verdana" charset="0"/>
                <a:cs typeface="Verdana" charset="0"/>
              </a:rPr>
              <a:t>STUDIEPLAN</a:t>
            </a:r>
          </a:p>
        </p:txBody>
      </p:sp>
      <p:sp>
        <p:nvSpPr>
          <p:cNvPr id="4" name="TextBox 3">
            <a:extLst>
              <a:ext uri="{FF2B5EF4-FFF2-40B4-BE49-F238E27FC236}">
                <a16:creationId xmlns:a16="http://schemas.microsoft.com/office/drawing/2014/main" id="{66C0B020-6A49-8B9A-CBC3-A1FEE4C38A5D}"/>
              </a:ext>
            </a:extLst>
          </p:cNvPr>
          <p:cNvSpPr txBox="1"/>
          <p:nvPr/>
        </p:nvSpPr>
        <p:spPr>
          <a:xfrm>
            <a:off x="797859" y="1219200"/>
            <a:ext cx="10811435"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BE" dirty="0">
                <a:solidFill>
                  <a:schemeClr val="accent1"/>
                </a:solidFill>
                <a:latin typeface="Verdana" charset="0"/>
                <a:ea typeface="Verdana" charset="0"/>
                <a:cs typeface="Verdana" charset="0"/>
              </a:rPr>
              <a:t>ULB is de administratief coordinerende instelling. Wat betekent dit concreet voor jou?</a:t>
            </a:r>
          </a:p>
          <a:p>
            <a:pPr algn="l"/>
            <a:endParaRPr lang="nl-NL" dirty="0">
              <a:solidFill>
                <a:schemeClr val="accent1"/>
              </a:solidFill>
              <a:latin typeface="Verdana" charset="0"/>
              <a:ea typeface="Verdana" charset="0"/>
              <a:cs typeface="Verdana" charset="0"/>
            </a:endParaRPr>
          </a:p>
          <a:p>
            <a:pPr algn="l"/>
            <a:r>
              <a:rPr lang="nl-NL" u="sng" dirty="0">
                <a:solidFill>
                  <a:schemeClr val="accent1"/>
                </a:solidFill>
                <a:latin typeface="Verdana" charset="0"/>
                <a:ea typeface="Verdana" charset="0"/>
                <a:cs typeface="Verdana" charset="0"/>
              </a:rPr>
              <a:t>Voor studenten die geslaagd zijn in de bacheloropleiding: </a:t>
            </a:r>
          </a:p>
          <a:p>
            <a:pPr algn="l"/>
            <a:endParaRPr lang="nl-NL" dirty="0">
              <a:solidFill>
                <a:schemeClr val="accent1"/>
              </a:solidFill>
              <a:latin typeface="Verdana" charset="0"/>
              <a:ea typeface="Verdana" charset="0"/>
              <a:cs typeface="Verdana" charset="0"/>
            </a:endParaRPr>
          </a:p>
          <a:p>
            <a:pPr algn="l"/>
            <a:r>
              <a:rPr lang="nl-NL" dirty="0" err="1">
                <a:solidFill>
                  <a:schemeClr val="accent1"/>
                </a:solidFill>
                <a:latin typeface="Verdana" charset="0"/>
                <a:ea typeface="Verdana" charset="0"/>
                <a:cs typeface="Verdana" charset="0"/>
              </a:rPr>
              <a:t>Ecursus</a:t>
            </a:r>
            <a:r>
              <a:rPr lang="nl-NL" dirty="0">
                <a:solidFill>
                  <a:schemeClr val="accent1"/>
                </a:solidFill>
                <a:latin typeface="Verdana" charset="0"/>
                <a:ea typeface="Verdana" charset="0"/>
                <a:cs typeface="Verdana" charset="0"/>
              </a:rPr>
              <a:t> (platform ULB) stelt een vast studieplan voor volgens het modeltraject van master, je wordt dus automatisch ingeschreven voor deze vakken.</a:t>
            </a:r>
          </a:p>
          <a:p>
            <a:pPr algn="l"/>
            <a:endParaRPr lang="nl-NL" dirty="0">
              <a:solidFill>
                <a:schemeClr val="accent1"/>
              </a:solidFill>
              <a:latin typeface="Verdana" charset="0"/>
              <a:ea typeface="Verdana" charset="0"/>
              <a:cs typeface="Verdana" charset="0"/>
            </a:endParaRPr>
          </a:p>
          <a:p>
            <a:pPr algn="l"/>
            <a:r>
              <a:rPr lang="nl-NL" u="sng" dirty="0">
                <a:solidFill>
                  <a:schemeClr val="accent1"/>
                </a:solidFill>
                <a:latin typeface="Verdana" charset="0"/>
                <a:ea typeface="Verdana" charset="0"/>
                <a:cs typeface="Verdana" charset="0"/>
              </a:rPr>
              <a:t>Uitzonderingsaanvragen en deadlines: </a:t>
            </a:r>
          </a:p>
          <a:p>
            <a:pPr algn="l"/>
            <a:r>
              <a:rPr lang="nl-NL" dirty="0">
                <a:solidFill>
                  <a:schemeClr val="accent1"/>
                </a:solidFill>
                <a:latin typeface="Verdana" charset="0"/>
                <a:ea typeface="Verdana" charset="0"/>
                <a:cs typeface="Verdana" charset="0"/>
              </a:rPr>
              <a:t>Wijzigingen binnen 60 </a:t>
            </a:r>
            <a:r>
              <a:rPr lang="nl-NL" dirty="0" err="1">
                <a:solidFill>
                  <a:schemeClr val="accent1"/>
                </a:solidFill>
                <a:latin typeface="Verdana" charset="0"/>
                <a:ea typeface="Verdana" charset="0"/>
                <a:cs typeface="Verdana" charset="0"/>
              </a:rPr>
              <a:t>credits</a:t>
            </a:r>
            <a:r>
              <a:rPr lang="nl-NL" dirty="0">
                <a:solidFill>
                  <a:schemeClr val="accent1"/>
                </a:solidFill>
                <a:latin typeface="Verdana" charset="0"/>
                <a:ea typeface="Verdana" charset="0"/>
                <a:cs typeface="Verdana" charset="0"/>
              </a:rPr>
              <a:t> → deadline 1/10</a:t>
            </a:r>
          </a:p>
          <a:p>
            <a:pPr algn="l"/>
            <a:r>
              <a:rPr lang="nl-NL" dirty="0">
                <a:solidFill>
                  <a:schemeClr val="accent1"/>
                </a:solidFill>
                <a:latin typeface="Verdana" charset="0"/>
                <a:ea typeface="Verdana" charset="0"/>
                <a:cs typeface="Verdana" charset="0"/>
              </a:rPr>
              <a:t>Wijzigingen meer dan 60 </a:t>
            </a:r>
            <a:r>
              <a:rPr lang="nl-NL" dirty="0" err="1">
                <a:solidFill>
                  <a:schemeClr val="accent1"/>
                </a:solidFill>
                <a:latin typeface="Verdana" charset="0"/>
                <a:ea typeface="Verdana" charset="0"/>
                <a:cs typeface="Verdana" charset="0"/>
              </a:rPr>
              <a:t>credits</a:t>
            </a:r>
            <a:r>
              <a:rPr lang="nl-NL" dirty="0">
                <a:solidFill>
                  <a:schemeClr val="accent1"/>
                </a:solidFill>
                <a:latin typeface="Verdana" charset="0"/>
                <a:ea typeface="Verdana" charset="0"/>
                <a:cs typeface="Verdana" charset="0"/>
              </a:rPr>
              <a:t> → deadline 1/10</a:t>
            </a:r>
          </a:p>
          <a:p>
            <a:pPr algn="l"/>
            <a:r>
              <a:rPr lang="nl-NL" dirty="0">
                <a:solidFill>
                  <a:schemeClr val="accent1"/>
                </a:solidFill>
                <a:latin typeface="Verdana" charset="0"/>
                <a:ea typeface="Verdana" charset="0"/>
                <a:cs typeface="Verdana" charset="0"/>
              </a:rPr>
              <a:t>Minder dan 60 </a:t>
            </a:r>
            <a:r>
              <a:rPr lang="nl-NL" dirty="0" err="1">
                <a:solidFill>
                  <a:schemeClr val="accent1"/>
                </a:solidFill>
                <a:latin typeface="Verdana" charset="0"/>
                <a:ea typeface="Verdana" charset="0"/>
                <a:cs typeface="Verdana" charset="0"/>
              </a:rPr>
              <a:t>credits</a:t>
            </a:r>
            <a:r>
              <a:rPr lang="nl-NL" dirty="0">
                <a:solidFill>
                  <a:schemeClr val="accent1"/>
                </a:solidFill>
                <a:latin typeface="Verdana" charset="0"/>
                <a:ea typeface="Verdana" charset="0"/>
                <a:cs typeface="Verdana" charset="0"/>
              </a:rPr>
              <a:t>→ deadline 31/10</a:t>
            </a:r>
          </a:p>
          <a:p>
            <a:pPr algn="l"/>
            <a:endParaRPr lang="nl-NL" dirty="0">
              <a:solidFill>
                <a:schemeClr val="accent1"/>
              </a:solidFill>
              <a:latin typeface="Verdana" charset="0"/>
              <a:ea typeface="Verdana" charset="0"/>
              <a:cs typeface="Verdana" charset="0"/>
            </a:endParaRPr>
          </a:p>
          <a:p>
            <a:pPr algn="l"/>
            <a:r>
              <a:rPr lang="nl-NL" dirty="0">
                <a:solidFill>
                  <a:schemeClr val="accent1"/>
                </a:solidFill>
                <a:latin typeface="Verdana" charset="0"/>
                <a:ea typeface="Verdana" charset="0"/>
                <a:cs typeface="Verdana" charset="0"/>
              </a:rPr>
              <a:t>Daarna vragen we je om zelf je vakken in te schrijven aan VUB voor 8 oktober.</a:t>
            </a:r>
          </a:p>
          <a:p>
            <a:endParaRPr lang="nl-NL" dirty="0">
              <a:solidFill>
                <a:schemeClr val="accent1"/>
              </a:solidFill>
              <a:latin typeface="Verdana" charset="0"/>
              <a:ea typeface="Verdana" charset="0"/>
              <a:cs typeface="Verdana" charset="0"/>
            </a:endParaRPr>
          </a:p>
          <a:p>
            <a:r>
              <a:rPr lang="nl-NL" dirty="0">
                <a:solidFill>
                  <a:schemeClr val="accent1"/>
                </a:solidFill>
                <a:latin typeface="Verdana" charset="0"/>
                <a:ea typeface="Verdana" charset="0"/>
                <a:cs typeface="Verdana" charset="0"/>
              </a:rPr>
              <a:t>Opgelet: geen wijzigingen meer mogelijk na deze deadlines.</a:t>
            </a:r>
          </a:p>
          <a:p>
            <a:endParaRPr lang="nl-NL" dirty="0">
              <a:solidFill>
                <a:schemeClr val="accent1"/>
              </a:solidFill>
              <a:latin typeface="Verdana" charset="0"/>
              <a:ea typeface="Verdana" charset="0"/>
              <a:cs typeface="Verdana" charset="0"/>
            </a:endParaRPr>
          </a:p>
        </p:txBody>
      </p:sp>
    </p:spTree>
    <p:extLst>
      <p:ext uri="{BB962C8B-B14F-4D97-AF65-F5344CB8AC3E}">
        <p14:creationId xmlns:p14="http://schemas.microsoft.com/office/powerpoint/2010/main" val="532096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99877-03C1-C853-D37D-EA74F4679E3A}"/>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0817B26E-E1BE-76D3-4212-095D209AD677}"/>
              </a:ext>
            </a:extLst>
          </p:cNvPr>
          <p:cNvSpPr>
            <a:spLocks noGrp="1"/>
          </p:cNvSpPr>
          <p:nvPr>
            <p:ph type="ftr" sz="quarter" idx="10"/>
          </p:nvPr>
        </p:nvSpPr>
        <p:spPr/>
        <p:txBody>
          <a:bodyPr/>
          <a:lstStyle/>
          <a:p>
            <a:r>
              <a:rPr lang="nl-NL"/>
              <a:t>Faculty of Engineering</a:t>
            </a:r>
          </a:p>
        </p:txBody>
      </p:sp>
      <p:sp>
        <p:nvSpPr>
          <p:cNvPr id="3" name="Tijdelijke aanduiding voor dianummer 2">
            <a:extLst>
              <a:ext uri="{FF2B5EF4-FFF2-40B4-BE49-F238E27FC236}">
                <a16:creationId xmlns:a16="http://schemas.microsoft.com/office/drawing/2014/main" id="{5762D49F-1A1C-B7DA-329A-4E0BC688BDCC}"/>
              </a:ext>
            </a:extLst>
          </p:cNvPr>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12</a:t>
            </a:fld>
            <a:endParaRPr lang="nl-NL"/>
          </a:p>
        </p:txBody>
      </p:sp>
      <p:sp>
        <p:nvSpPr>
          <p:cNvPr id="11" name="Titel 27">
            <a:extLst>
              <a:ext uri="{FF2B5EF4-FFF2-40B4-BE49-F238E27FC236}">
                <a16:creationId xmlns:a16="http://schemas.microsoft.com/office/drawing/2014/main" id="{10756580-76BB-E6DC-01B7-12A9FADA19F3}"/>
              </a:ext>
            </a:extLst>
          </p:cNvPr>
          <p:cNvSpPr>
            <a:spLocks noGrp="1"/>
          </p:cNvSpPr>
          <p:nvPr>
            <p:ph type="title"/>
          </p:nvPr>
        </p:nvSpPr>
        <p:spPr>
          <a:xfrm>
            <a:off x="731838" y="739163"/>
            <a:ext cx="3825324" cy="313350"/>
          </a:xfrm>
        </p:spPr>
        <p:txBody>
          <a:bodyPr/>
          <a:lstStyle/>
          <a:p>
            <a:pPr marL="0"/>
            <a:r>
              <a:rPr lang="nl-NL" sz="2000" dirty="0">
                <a:solidFill>
                  <a:schemeClr val="accent1"/>
                </a:solidFill>
                <a:latin typeface="Verdana" charset="0"/>
                <a:ea typeface="Verdana" charset="0"/>
                <a:cs typeface="Verdana" charset="0"/>
              </a:rPr>
              <a:t>studentenadministratie</a:t>
            </a:r>
          </a:p>
        </p:txBody>
      </p:sp>
      <p:sp>
        <p:nvSpPr>
          <p:cNvPr id="4" name="TextBox 3">
            <a:extLst>
              <a:ext uri="{FF2B5EF4-FFF2-40B4-BE49-F238E27FC236}">
                <a16:creationId xmlns:a16="http://schemas.microsoft.com/office/drawing/2014/main" id="{CFEF8A6E-5BE6-A8EA-107F-C4CCB53F8D86}"/>
              </a:ext>
            </a:extLst>
          </p:cNvPr>
          <p:cNvSpPr txBox="1"/>
          <p:nvPr/>
        </p:nvSpPr>
        <p:spPr>
          <a:xfrm>
            <a:off x="797859" y="1219200"/>
            <a:ext cx="10811435"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BE" dirty="0">
                <a:solidFill>
                  <a:schemeClr val="accent1"/>
                </a:solidFill>
                <a:latin typeface="Verdana" charset="0"/>
                <a:ea typeface="Verdana" charset="0"/>
                <a:cs typeface="Verdana" charset="0"/>
              </a:rPr>
              <a:t>ULB is de administratief coordinerende instelling. Wat betekent dit concreet voor jou?</a:t>
            </a:r>
          </a:p>
          <a:p>
            <a:pPr algn="l"/>
            <a:endParaRPr lang="nl-NL" dirty="0">
              <a:solidFill>
                <a:schemeClr val="accent1"/>
              </a:solidFill>
              <a:latin typeface="Verdana" charset="0"/>
              <a:ea typeface="Verdana" charset="0"/>
              <a:cs typeface="Verdana" charset="0"/>
            </a:endParaRPr>
          </a:p>
          <a:p>
            <a:pPr marL="285750" indent="-285750">
              <a:buFont typeface="Arial" panose="020B0604020202020204" pitchFamily="34" charset="0"/>
              <a:buChar char="•"/>
            </a:pPr>
            <a:r>
              <a:rPr lang="nl-NL" dirty="0">
                <a:solidFill>
                  <a:schemeClr val="accent1"/>
                </a:solidFill>
                <a:latin typeface="Verdana" charset="0"/>
                <a:ea typeface="Verdana" charset="0"/>
                <a:cs typeface="Verdana" charset="0"/>
              </a:rPr>
              <a:t>Je volgt het onderwijs-en examenreglement van ULB, </a:t>
            </a:r>
            <a:r>
              <a:rPr lang="nl-NL" dirty="0" err="1">
                <a:solidFill>
                  <a:schemeClr val="accent1"/>
                </a:solidFill>
                <a:latin typeface="Verdana" charset="0"/>
                <a:ea typeface="Verdana" charset="0"/>
                <a:cs typeface="Verdana" charset="0"/>
              </a:rPr>
              <a:t>dwz</a:t>
            </a:r>
            <a:r>
              <a:rPr lang="nl-NL" dirty="0">
                <a:solidFill>
                  <a:schemeClr val="accent1"/>
                </a:solidFill>
                <a:latin typeface="Verdana" charset="0"/>
                <a:ea typeface="Verdana" charset="0"/>
                <a:cs typeface="Verdana" charset="0"/>
              </a:rPr>
              <a:t>:</a:t>
            </a:r>
          </a:p>
          <a:p>
            <a:pPr marL="742950" lvl="1" indent="-285750">
              <a:buFont typeface="Arial" panose="020B0604020202020204" pitchFamily="34" charset="0"/>
              <a:buChar char="•"/>
            </a:pPr>
            <a:r>
              <a:rPr lang="nl-NL" dirty="0">
                <a:solidFill>
                  <a:schemeClr val="accent1"/>
                </a:solidFill>
                <a:latin typeface="Verdana" charset="0"/>
                <a:ea typeface="Verdana" charset="0"/>
                <a:cs typeface="Verdana" charset="0"/>
              </a:rPr>
              <a:t>Beleid rond afwezigheden (ziekte, overmacht)</a:t>
            </a:r>
          </a:p>
          <a:p>
            <a:pPr marL="742950" lvl="1" indent="-285750">
              <a:buFont typeface="Arial" panose="020B0604020202020204" pitchFamily="34" charset="0"/>
              <a:buChar char="•"/>
            </a:pPr>
            <a:r>
              <a:rPr lang="nl-NL" dirty="0">
                <a:solidFill>
                  <a:schemeClr val="accent1"/>
                </a:solidFill>
                <a:latin typeface="Verdana" charset="0"/>
                <a:ea typeface="Verdana" charset="0"/>
                <a:cs typeface="Verdana" charset="0"/>
              </a:rPr>
              <a:t>Beleid rond fraude (examenfraude)</a:t>
            </a:r>
          </a:p>
          <a:p>
            <a:pPr marL="742950" lvl="1" indent="-285750">
              <a:buFont typeface="Arial" panose="020B0604020202020204" pitchFamily="34" charset="0"/>
              <a:buChar char="•"/>
            </a:pPr>
            <a:r>
              <a:rPr lang="nl-NL" dirty="0">
                <a:solidFill>
                  <a:schemeClr val="accent1"/>
                </a:solidFill>
                <a:latin typeface="Verdana" charset="0"/>
                <a:ea typeface="Verdana" charset="0"/>
                <a:cs typeface="Verdana" charset="0"/>
              </a:rPr>
              <a:t>Interne beroepen (bijv. tegen studievoortgangsbeslissing of examenresultaat)</a:t>
            </a:r>
          </a:p>
          <a:p>
            <a:pPr marL="742950" lvl="1" indent="-285750">
              <a:buFont typeface="Arial" panose="020B0604020202020204" pitchFamily="34" charset="0"/>
              <a:buChar char="•"/>
            </a:pPr>
            <a:r>
              <a:rPr lang="nl-NL" dirty="0">
                <a:solidFill>
                  <a:schemeClr val="accent1"/>
                </a:solidFill>
                <a:latin typeface="Verdana" charset="0"/>
                <a:ea typeface="Verdana" charset="0"/>
                <a:cs typeface="Verdana" charset="0"/>
              </a:rPr>
              <a:t>Deadlines en administratieve procedures (bijvoorbeeld aanvraag vrijstellingen, aanvraag keuzevakken buiten de lijst)</a:t>
            </a:r>
          </a:p>
          <a:p>
            <a:pPr marL="742950" lvl="1" indent="-285750">
              <a:buFont typeface="Arial" panose="020B0604020202020204" pitchFamily="34" charset="0"/>
              <a:buChar char="•"/>
            </a:pPr>
            <a:endParaRPr lang="nl-NL" dirty="0">
              <a:solidFill>
                <a:schemeClr val="accent1"/>
              </a:solidFill>
              <a:latin typeface="Verdana" charset="0"/>
              <a:ea typeface="Verdana" charset="0"/>
              <a:cs typeface="Verdana" charset="0"/>
            </a:endParaRPr>
          </a:p>
          <a:p>
            <a:pPr marL="742950" lvl="1" indent="-285750">
              <a:buFont typeface="Arial" panose="020B0604020202020204" pitchFamily="34" charset="0"/>
              <a:buChar char="•"/>
            </a:pPr>
            <a:endParaRPr lang="nl-NL" dirty="0">
              <a:solidFill>
                <a:schemeClr val="accent1"/>
              </a:solidFill>
              <a:latin typeface="Verdana" charset="0"/>
              <a:ea typeface="Verdana" charset="0"/>
              <a:cs typeface="Verdana" charset="0"/>
            </a:endParaRPr>
          </a:p>
          <a:p>
            <a:pPr marL="742950" lvl="1" indent="-285750">
              <a:buFont typeface="Arial" panose="020B0604020202020204" pitchFamily="34" charset="0"/>
              <a:buChar char="•"/>
            </a:pPr>
            <a:endParaRPr lang="nl-NL" dirty="0">
              <a:solidFill>
                <a:schemeClr val="accent1"/>
              </a:solidFill>
              <a:latin typeface="Verdana" charset="0"/>
              <a:ea typeface="Verdana" charset="0"/>
              <a:cs typeface="Verdana" charset="0"/>
            </a:endParaRPr>
          </a:p>
          <a:p>
            <a:pPr lvl="1"/>
            <a:r>
              <a:rPr lang="nl-NL" dirty="0">
                <a:solidFill>
                  <a:schemeClr val="accent1"/>
                </a:solidFill>
                <a:latin typeface="Verdana" charset="0"/>
                <a:ea typeface="Verdana" charset="0"/>
                <a:cs typeface="Verdana" charset="0"/>
              </a:rPr>
              <a:t>Alle communicatie dient te gebeuren in het Engels</a:t>
            </a:r>
          </a:p>
        </p:txBody>
      </p:sp>
    </p:spTree>
    <p:extLst>
      <p:ext uri="{BB962C8B-B14F-4D97-AF65-F5344CB8AC3E}">
        <p14:creationId xmlns:p14="http://schemas.microsoft.com/office/powerpoint/2010/main" val="1421442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31B58-DBC8-8F79-4099-223ED11B07ED}"/>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2CB1130D-9506-4F0D-58F7-FADD38AD44A7}"/>
              </a:ext>
            </a:extLst>
          </p:cNvPr>
          <p:cNvSpPr>
            <a:spLocks noGrp="1"/>
          </p:cNvSpPr>
          <p:nvPr>
            <p:ph type="ftr" sz="quarter" idx="10"/>
          </p:nvPr>
        </p:nvSpPr>
        <p:spPr/>
        <p:txBody>
          <a:bodyPr/>
          <a:lstStyle/>
          <a:p>
            <a:r>
              <a:rPr lang="nl-NL"/>
              <a:t>Faculty of Engineering</a:t>
            </a:r>
          </a:p>
        </p:txBody>
      </p:sp>
      <p:sp>
        <p:nvSpPr>
          <p:cNvPr id="3" name="Tijdelijke aanduiding voor dianummer 2">
            <a:extLst>
              <a:ext uri="{FF2B5EF4-FFF2-40B4-BE49-F238E27FC236}">
                <a16:creationId xmlns:a16="http://schemas.microsoft.com/office/drawing/2014/main" id="{CCA9DE6F-EB2F-652A-4275-EB82E247B428}"/>
              </a:ext>
            </a:extLst>
          </p:cNvPr>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13</a:t>
            </a:fld>
            <a:endParaRPr lang="nl-NL"/>
          </a:p>
        </p:txBody>
      </p:sp>
      <p:sp>
        <p:nvSpPr>
          <p:cNvPr id="11" name="Titel 27">
            <a:extLst>
              <a:ext uri="{FF2B5EF4-FFF2-40B4-BE49-F238E27FC236}">
                <a16:creationId xmlns:a16="http://schemas.microsoft.com/office/drawing/2014/main" id="{B16D2E86-AD18-FD31-0CDD-D21D0EB319DF}"/>
              </a:ext>
            </a:extLst>
          </p:cNvPr>
          <p:cNvSpPr>
            <a:spLocks noGrp="1"/>
          </p:cNvSpPr>
          <p:nvPr>
            <p:ph type="title"/>
          </p:nvPr>
        </p:nvSpPr>
        <p:spPr>
          <a:xfrm>
            <a:off x="731838" y="739163"/>
            <a:ext cx="1796499" cy="313350"/>
          </a:xfrm>
        </p:spPr>
        <p:txBody>
          <a:bodyPr/>
          <a:lstStyle/>
          <a:p>
            <a:pPr marL="0"/>
            <a:r>
              <a:rPr lang="nl-NL" sz="2000" dirty="0">
                <a:solidFill>
                  <a:schemeClr val="accent1"/>
                </a:solidFill>
                <a:latin typeface="Verdana" charset="0"/>
                <a:ea typeface="Verdana" charset="0"/>
                <a:cs typeface="Verdana" charset="0"/>
              </a:rPr>
              <a:t>STUDIEPLAN</a:t>
            </a:r>
          </a:p>
        </p:txBody>
      </p:sp>
      <p:sp>
        <p:nvSpPr>
          <p:cNvPr id="4" name="TextBox 3">
            <a:extLst>
              <a:ext uri="{FF2B5EF4-FFF2-40B4-BE49-F238E27FC236}">
                <a16:creationId xmlns:a16="http://schemas.microsoft.com/office/drawing/2014/main" id="{337D526B-FFDC-BBCE-AFF9-8478A402F6B3}"/>
              </a:ext>
            </a:extLst>
          </p:cNvPr>
          <p:cNvSpPr txBox="1"/>
          <p:nvPr/>
        </p:nvSpPr>
        <p:spPr>
          <a:xfrm>
            <a:off x="797859" y="1219200"/>
            <a:ext cx="10811435"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BE" dirty="0">
                <a:solidFill>
                  <a:schemeClr val="accent1"/>
                </a:solidFill>
                <a:latin typeface="Verdana" charset="0"/>
                <a:ea typeface="Verdana" charset="0"/>
                <a:cs typeface="Verdana" charset="0"/>
              </a:rPr>
              <a:t>ULB is de administratief coordinerende instelling. Wat betekent dit concreet voor jou?</a:t>
            </a:r>
          </a:p>
          <a:p>
            <a:pPr algn="l"/>
            <a:endParaRPr lang="nl-NL" dirty="0">
              <a:solidFill>
                <a:schemeClr val="accent1"/>
              </a:solidFill>
              <a:latin typeface="Verdana" charset="0"/>
              <a:ea typeface="Verdana" charset="0"/>
              <a:cs typeface="Verdana" charset="0"/>
            </a:endParaRPr>
          </a:p>
          <a:p>
            <a:pPr algn="l"/>
            <a:r>
              <a:rPr lang="nl-NL" u="sng" dirty="0">
                <a:solidFill>
                  <a:schemeClr val="accent1"/>
                </a:solidFill>
                <a:latin typeface="Verdana" charset="0"/>
                <a:ea typeface="Verdana" charset="0"/>
                <a:cs typeface="Verdana" charset="0"/>
              </a:rPr>
              <a:t>Voor studenten die 15 ECTS of minder dan 15 ECTS te behalen hebben in de bachelor:</a:t>
            </a:r>
          </a:p>
          <a:p>
            <a:pPr algn="l"/>
            <a:endParaRPr lang="nl-NL" u="sng" dirty="0">
              <a:solidFill>
                <a:schemeClr val="accent1"/>
              </a:solidFill>
              <a:latin typeface="Verdana" charset="0"/>
              <a:ea typeface="Verdana" charset="0"/>
              <a:cs typeface="Verdana" charset="0"/>
            </a:endParaRPr>
          </a:p>
          <a:p>
            <a:pPr algn="l"/>
            <a:r>
              <a:rPr lang="nl-NL" dirty="0">
                <a:solidFill>
                  <a:schemeClr val="accent1"/>
                </a:solidFill>
                <a:latin typeface="Verdana" charset="0"/>
                <a:ea typeface="Verdana" charset="0"/>
                <a:cs typeface="Verdana" charset="0"/>
              </a:rPr>
              <a:t>Indien je kan slagen in tweede zittijd, raden we je ten sterkte aan om te slagen voor alle resterende </a:t>
            </a:r>
            <a:r>
              <a:rPr lang="nl-NL" dirty="0" err="1">
                <a:solidFill>
                  <a:schemeClr val="accent1"/>
                </a:solidFill>
                <a:latin typeface="Verdana" charset="0"/>
                <a:ea typeface="Verdana" charset="0"/>
                <a:cs typeface="Verdana" charset="0"/>
              </a:rPr>
              <a:t>credits</a:t>
            </a:r>
            <a:r>
              <a:rPr lang="nl-NL" dirty="0">
                <a:solidFill>
                  <a:schemeClr val="accent1"/>
                </a:solidFill>
                <a:latin typeface="Verdana" charset="0"/>
                <a:ea typeface="Verdana" charset="0"/>
                <a:cs typeface="Verdana" charset="0"/>
              </a:rPr>
              <a:t>, zodat dat je in de masteropleiding kan starten als modelstudent</a:t>
            </a:r>
          </a:p>
          <a:p>
            <a:pPr algn="l"/>
            <a:endParaRPr lang="nl-NL" dirty="0">
              <a:solidFill>
                <a:schemeClr val="accent1"/>
              </a:solidFill>
              <a:latin typeface="Verdana" charset="0"/>
              <a:ea typeface="Verdana" charset="0"/>
              <a:cs typeface="Verdana" charset="0"/>
            </a:endParaRPr>
          </a:p>
          <a:p>
            <a:r>
              <a:rPr lang="nl-NL" dirty="0">
                <a:solidFill>
                  <a:schemeClr val="accent1"/>
                </a:solidFill>
                <a:latin typeface="Verdana" charset="0"/>
                <a:ea typeface="Verdana" charset="0"/>
                <a:cs typeface="Verdana" charset="0"/>
              </a:rPr>
              <a:t>Indien je toch niet zou slagen in tweede zittijd, mag je je inschrijven in de masteropleiding aan ULB, maar volg je verplicht 60 ECTS in MA1 (balans </a:t>
            </a:r>
            <a:r>
              <a:rPr lang="nl-NL" dirty="0" err="1">
                <a:solidFill>
                  <a:schemeClr val="accent1"/>
                </a:solidFill>
                <a:latin typeface="Verdana" charset="0"/>
                <a:ea typeface="Verdana" charset="0"/>
                <a:cs typeface="Verdana" charset="0"/>
              </a:rPr>
              <a:t>credits</a:t>
            </a:r>
            <a:r>
              <a:rPr lang="nl-NL" dirty="0">
                <a:solidFill>
                  <a:schemeClr val="accent1"/>
                </a:solidFill>
                <a:latin typeface="Verdana" charset="0"/>
                <a:ea typeface="Verdana" charset="0"/>
                <a:cs typeface="Verdana" charset="0"/>
              </a:rPr>
              <a:t> + rest aan MA vakken)</a:t>
            </a:r>
          </a:p>
          <a:p>
            <a:endParaRPr lang="nl-NL" dirty="0">
              <a:solidFill>
                <a:schemeClr val="accent1"/>
              </a:solidFill>
              <a:latin typeface="Verdana" charset="0"/>
              <a:ea typeface="Verdana" charset="0"/>
              <a:cs typeface="Verdana" charset="0"/>
            </a:endParaRPr>
          </a:p>
          <a:p>
            <a:r>
              <a:rPr lang="nl-NL" dirty="0">
                <a:solidFill>
                  <a:schemeClr val="accent1"/>
                </a:solidFill>
                <a:latin typeface="Verdana" charset="0"/>
                <a:ea typeface="Verdana" charset="0"/>
                <a:cs typeface="Verdana" charset="0"/>
              </a:rPr>
              <a:t>Vragen hierover? Contacteer de studietrajectbegeleider</a:t>
            </a:r>
          </a:p>
        </p:txBody>
      </p:sp>
    </p:spTree>
    <p:extLst>
      <p:ext uri="{BB962C8B-B14F-4D97-AF65-F5344CB8AC3E}">
        <p14:creationId xmlns:p14="http://schemas.microsoft.com/office/powerpoint/2010/main" val="1844184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C31F6-4F50-BDAF-E4CA-58C86003322E}"/>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C85C2923-095E-793F-9F34-BB7C32D418AB}"/>
              </a:ext>
            </a:extLst>
          </p:cNvPr>
          <p:cNvSpPr>
            <a:spLocks noGrp="1"/>
          </p:cNvSpPr>
          <p:nvPr>
            <p:ph type="ftr" sz="quarter" idx="10"/>
          </p:nvPr>
        </p:nvSpPr>
        <p:spPr/>
        <p:txBody>
          <a:bodyPr/>
          <a:lstStyle/>
          <a:p>
            <a:r>
              <a:rPr lang="nl-NL"/>
              <a:t>Faculty of Engineering</a:t>
            </a:r>
          </a:p>
        </p:txBody>
      </p:sp>
      <p:sp>
        <p:nvSpPr>
          <p:cNvPr id="3" name="Tijdelijke aanduiding voor dianummer 2">
            <a:extLst>
              <a:ext uri="{FF2B5EF4-FFF2-40B4-BE49-F238E27FC236}">
                <a16:creationId xmlns:a16="http://schemas.microsoft.com/office/drawing/2014/main" id="{5AAC6E60-A58F-54D6-5844-0ED0BE13337B}"/>
              </a:ext>
            </a:extLst>
          </p:cNvPr>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14</a:t>
            </a:fld>
            <a:endParaRPr lang="nl-NL"/>
          </a:p>
        </p:txBody>
      </p:sp>
      <p:sp>
        <p:nvSpPr>
          <p:cNvPr id="11" name="Titel 27">
            <a:extLst>
              <a:ext uri="{FF2B5EF4-FFF2-40B4-BE49-F238E27FC236}">
                <a16:creationId xmlns:a16="http://schemas.microsoft.com/office/drawing/2014/main" id="{495ACA7B-55E3-1C9F-34E2-2176EC8EC2B2}"/>
              </a:ext>
            </a:extLst>
          </p:cNvPr>
          <p:cNvSpPr>
            <a:spLocks noGrp="1"/>
          </p:cNvSpPr>
          <p:nvPr>
            <p:ph type="title"/>
          </p:nvPr>
        </p:nvSpPr>
        <p:spPr>
          <a:xfrm>
            <a:off x="731838" y="739163"/>
            <a:ext cx="1796499" cy="313350"/>
          </a:xfrm>
        </p:spPr>
        <p:txBody>
          <a:bodyPr/>
          <a:lstStyle/>
          <a:p>
            <a:pPr marL="0"/>
            <a:r>
              <a:rPr lang="nl-NL" sz="2000" dirty="0">
                <a:solidFill>
                  <a:schemeClr val="accent1"/>
                </a:solidFill>
                <a:latin typeface="Verdana" charset="0"/>
                <a:ea typeface="Verdana" charset="0"/>
                <a:cs typeface="Verdana" charset="0"/>
              </a:rPr>
              <a:t>STUDIEPLAN</a:t>
            </a:r>
          </a:p>
        </p:txBody>
      </p:sp>
      <p:sp>
        <p:nvSpPr>
          <p:cNvPr id="4" name="TextBox 3">
            <a:extLst>
              <a:ext uri="{FF2B5EF4-FFF2-40B4-BE49-F238E27FC236}">
                <a16:creationId xmlns:a16="http://schemas.microsoft.com/office/drawing/2014/main" id="{2AFCC679-B1A1-57D3-B75A-5C2F2EEA8035}"/>
              </a:ext>
            </a:extLst>
          </p:cNvPr>
          <p:cNvSpPr txBox="1"/>
          <p:nvPr/>
        </p:nvSpPr>
        <p:spPr>
          <a:xfrm>
            <a:off x="797859" y="1219200"/>
            <a:ext cx="10811435"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BE" dirty="0">
                <a:solidFill>
                  <a:schemeClr val="accent1"/>
                </a:solidFill>
                <a:latin typeface="Verdana" charset="0"/>
                <a:ea typeface="Verdana" charset="0"/>
                <a:cs typeface="Verdana" charset="0"/>
              </a:rPr>
              <a:t>ULB is de administratief coordinerende instelling. Wat betekent dit concreet voor jou?</a:t>
            </a:r>
          </a:p>
          <a:p>
            <a:pPr algn="l"/>
            <a:endParaRPr lang="nl-NL" dirty="0">
              <a:solidFill>
                <a:schemeClr val="accent1"/>
              </a:solidFill>
              <a:latin typeface="Verdana" charset="0"/>
              <a:ea typeface="Verdana" charset="0"/>
              <a:cs typeface="Verdana" charset="0"/>
            </a:endParaRPr>
          </a:p>
          <a:p>
            <a:pPr algn="l"/>
            <a:r>
              <a:rPr lang="nl-NL" u="sng" dirty="0">
                <a:solidFill>
                  <a:schemeClr val="accent1"/>
                </a:solidFill>
                <a:latin typeface="Verdana" charset="0"/>
                <a:ea typeface="Verdana" charset="0"/>
                <a:cs typeface="Verdana" charset="0"/>
              </a:rPr>
              <a:t>Voor studenten die meer dan 15 ECTS te behalen hebben in de bachelor:</a:t>
            </a:r>
          </a:p>
          <a:p>
            <a:pPr algn="l"/>
            <a:endParaRPr lang="nl-NL" u="sng" dirty="0">
              <a:solidFill>
                <a:schemeClr val="accent1"/>
              </a:solidFill>
              <a:latin typeface="Verdana" charset="0"/>
              <a:ea typeface="Verdana" charset="0"/>
              <a:cs typeface="Verdana" charset="0"/>
            </a:endParaRPr>
          </a:p>
          <a:p>
            <a:pPr algn="l"/>
            <a:r>
              <a:rPr lang="nl-NL" dirty="0">
                <a:solidFill>
                  <a:schemeClr val="accent1"/>
                </a:solidFill>
                <a:latin typeface="Verdana" charset="0"/>
                <a:ea typeface="Verdana" charset="0"/>
                <a:cs typeface="Verdana" charset="0"/>
              </a:rPr>
              <a:t>Je mag niet inschrijven in de masteropleiding, maar mag wel al starten in de masteropleiding onder een creditcontract aan VUB. </a:t>
            </a:r>
          </a:p>
          <a:p>
            <a:pPr algn="l"/>
            <a:endParaRPr lang="nl-NL" dirty="0">
              <a:solidFill>
                <a:schemeClr val="accent1"/>
              </a:solidFill>
              <a:latin typeface="Verdana" charset="0"/>
              <a:ea typeface="Verdana" charset="0"/>
              <a:cs typeface="Verdana" charset="0"/>
            </a:endParaRPr>
          </a:p>
          <a:p>
            <a:pPr algn="l"/>
            <a:r>
              <a:rPr lang="nl-NL" dirty="0">
                <a:solidFill>
                  <a:schemeClr val="accent1"/>
                </a:solidFill>
                <a:latin typeface="Verdana" charset="0"/>
                <a:ea typeface="Verdana" charset="0"/>
                <a:cs typeface="Verdana" charset="0"/>
              </a:rPr>
              <a:t>Je neemt de resterende </a:t>
            </a:r>
            <a:r>
              <a:rPr lang="nl-NL" dirty="0" err="1">
                <a:solidFill>
                  <a:schemeClr val="accent1"/>
                </a:solidFill>
                <a:latin typeface="Verdana" charset="0"/>
                <a:ea typeface="Verdana" charset="0"/>
                <a:cs typeface="Verdana" charset="0"/>
              </a:rPr>
              <a:t>credits</a:t>
            </a:r>
            <a:r>
              <a:rPr lang="nl-NL" dirty="0">
                <a:solidFill>
                  <a:schemeClr val="accent1"/>
                </a:solidFill>
                <a:latin typeface="Verdana" charset="0"/>
                <a:ea typeface="Verdana" charset="0"/>
                <a:cs typeface="Verdana" charset="0"/>
              </a:rPr>
              <a:t> op van de bachelor aan VUB, en mag maximaal 12 ECTS aan mastervakken (met VUB titularis) opnemen. Je moet je dus niet aanmelden aan ULB voor een inschrijving.</a:t>
            </a:r>
          </a:p>
          <a:p>
            <a:pPr algn="l"/>
            <a:endParaRPr lang="nl-NL" dirty="0">
              <a:solidFill>
                <a:schemeClr val="accent1"/>
              </a:solidFill>
              <a:latin typeface="Verdana" charset="0"/>
              <a:ea typeface="Verdana" charset="0"/>
              <a:cs typeface="Verdana" charset="0"/>
            </a:endParaRPr>
          </a:p>
          <a:p>
            <a:pPr algn="l"/>
            <a:r>
              <a:rPr lang="nl-NL" dirty="0">
                <a:solidFill>
                  <a:schemeClr val="accent1"/>
                </a:solidFill>
                <a:latin typeface="Verdana" charset="0"/>
                <a:ea typeface="Verdana" charset="0"/>
                <a:cs typeface="Verdana" charset="0"/>
              </a:rPr>
              <a:t>Indien je slaagt voor alle </a:t>
            </a:r>
            <a:r>
              <a:rPr lang="nl-NL" dirty="0" err="1">
                <a:solidFill>
                  <a:schemeClr val="accent1"/>
                </a:solidFill>
                <a:latin typeface="Verdana" charset="0"/>
                <a:ea typeface="Verdana" charset="0"/>
                <a:cs typeface="Verdana" charset="0"/>
              </a:rPr>
              <a:t>bachelorvakken</a:t>
            </a:r>
            <a:r>
              <a:rPr lang="nl-NL" dirty="0">
                <a:solidFill>
                  <a:schemeClr val="accent1"/>
                </a:solidFill>
                <a:latin typeface="Verdana" charset="0"/>
                <a:ea typeface="Verdana" charset="0"/>
                <a:cs typeface="Verdana" charset="0"/>
              </a:rPr>
              <a:t> in 25-26, mag je inschrijven in de </a:t>
            </a:r>
            <a:r>
              <a:rPr lang="nl-NL" dirty="0" err="1">
                <a:solidFill>
                  <a:schemeClr val="accent1"/>
                </a:solidFill>
                <a:latin typeface="Verdana" charset="0"/>
                <a:ea typeface="Verdana" charset="0"/>
                <a:cs typeface="Verdana" charset="0"/>
              </a:rPr>
              <a:t>Bruface</a:t>
            </a:r>
            <a:r>
              <a:rPr lang="nl-NL" dirty="0">
                <a:solidFill>
                  <a:schemeClr val="accent1"/>
                </a:solidFill>
                <a:latin typeface="Verdana" charset="0"/>
                <a:ea typeface="Verdana" charset="0"/>
                <a:cs typeface="Verdana" charset="0"/>
              </a:rPr>
              <a:t> masteropleiding in 26-27. De mastervakken die je reeds behaald hebt onder credit contract aan VUB worden erkend aan ULB en VUB (met toekenning van punt). Jouw </a:t>
            </a:r>
            <a:r>
              <a:rPr lang="nl-NL" dirty="0" err="1">
                <a:solidFill>
                  <a:schemeClr val="accent1"/>
                </a:solidFill>
                <a:latin typeface="Verdana" charset="0"/>
                <a:ea typeface="Verdana" charset="0"/>
                <a:cs typeface="Verdana" charset="0"/>
              </a:rPr>
              <a:t>studiepad</a:t>
            </a:r>
            <a:r>
              <a:rPr lang="nl-NL" dirty="0">
                <a:solidFill>
                  <a:schemeClr val="accent1"/>
                </a:solidFill>
                <a:latin typeface="Verdana" charset="0"/>
                <a:ea typeface="Verdana" charset="0"/>
                <a:cs typeface="Verdana" charset="0"/>
              </a:rPr>
              <a:t> zal samen met een academische coördinator en studietrajectbegeleider opgesteld worden.</a:t>
            </a:r>
          </a:p>
          <a:p>
            <a:pPr algn="l"/>
            <a:endParaRPr lang="nl-NL" dirty="0">
              <a:solidFill>
                <a:schemeClr val="accent1"/>
              </a:solidFill>
              <a:latin typeface="Verdana" charset="0"/>
              <a:ea typeface="Verdana" charset="0"/>
              <a:cs typeface="Verdana" charset="0"/>
            </a:endParaRPr>
          </a:p>
          <a:p>
            <a:r>
              <a:rPr lang="nl-NL" dirty="0">
                <a:solidFill>
                  <a:schemeClr val="accent1"/>
                </a:solidFill>
                <a:latin typeface="Verdana" charset="0"/>
                <a:ea typeface="Verdana" charset="0"/>
                <a:cs typeface="Verdana" charset="0"/>
              </a:rPr>
              <a:t>Vragen hierover? Contacteer de studietrajectbegeleider</a:t>
            </a:r>
          </a:p>
          <a:p>
            <a:endParaRPr lang="nl-NL" dirty="0">
              <a:solidFill>
                <a:schemeClr val="accent1"/>
              </a:solidFill>
              <a:latin typeface="Verdana" charset="0"/>
              <a:ea typeface="Verdana" charset="0"/>
              <a:cs typeface="Verdana" charset="0"/>
            </a:endParaRPr>
          </a:p>
        </p:txBody>
      </p:sp>
    </p:spTree>
    <p:extLst>
      <p:ext uri="{BB962C8B-B14F-4D97-AF65-F5344CB8AC3E}">
        <p14:creationId xmlns:p14="http://schemas.microsoft.com/office/powerpoint/2010/main" val="2269337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9CFFC-3AAD-3D78-CB43-9FBB7E234342}"/>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A27DDAF9-7911-8F67-F548-403CED7918CD}"/>
              </a:ext>
            </a:extLst>
          </p:cNvPr>
          <p:cNvSpPr>
            <a:spLocks noGrp="1"/>
          </p:cNvSpPr>
          <p:nvPr>
            <p:ph type="ftr" sz="quarter" idx="10"/>
          </p:nvPr>
        </p:nvSpPr>
        <p:spPr/>
        <p:txBody>
          <a:bodyPr/>
          <a:lstStyle/>
          <a:p>
            <a:r>
              <a:rPr lang="nl-NL"/>
              <a:t>Faculty of Engineering</a:t>
            </a:r>
          </a:p>
        </p:txBody>
      </p:sp>
      <p:sp>
        <p:nvSpPr>
          <p:cNvPr id="3" name="Tijdelijke aanduiding voor dianummer 2">
            <a:extLst>
              <a:ext uri="{FF2B5EF4-FFF2-40B4-BE49-F238E27FC236}">
                <a16:creationId xmlns:a16="http://schemas.microsoft.com/office/drawing/2014/main" id="{5B44D9F4-64B6-8CBF-1FDC-FA1F13A0C144}"/>
              </a:ext>
            </a:extLst>
          </p:cNvPr>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15</a:t>
            </a:fld>
            <a:endParaRPr lang="nl-NL"/>
          </a:p>
        </p:txBody>
      </p:sp>
      <p:sp>
        <p:nvSpPr>
          <p:cNvPr id="11" name="Titel 27">
            <a:extLst>
              <a:ext uri="{FF2B5EF4-FFF2-40B4-BE49-F238E27FC236}">
                <a16:creationId xmlns:a16="http://schemas.microsoft.com/office/drawing/2014/main" id="{78828358-9A11-E932-FA3B-67A1823E4299}"/>
              </a:ext>
            </a:extLst>
          </p:cNvPr>
          <p:cNvSpPr>
            <a:spLocks noGrp="1"/>
          </p:cNvSpPr>
          <p:nvPr>
            <p:ph type="title"/>
          </p:nvPr>
        </p:nvSpPr>
        <p:spPr>
          <a:xfrm>
            <a:off x="731838" y="739163"/>
            <a:ext cx="1858439" cy="313350"/>
          </a:xfrm>
        </p:spPr>
        <p:txBody>
          <a:bodyPr/>
          <a:lstStyle/>
          <a:p>
            <a:pPr marL="0"/>
            <a:r>
              <a:rPr lang="nl-NL" sz="2000" dirty="0">
                <a:solidFill>
                  <a:schemeClr val="accent1"/>
                </a:solidFill>
                <a:latin typeface="Verdana" charset="0"/>
                <a:ea typeface="Verdana" charset="0"/>
                <a:cs typeface="Verdana" charset="0"/>
              </a:rPr>
              <a:t>Deliberatie</a:t>
            </a:r>
          </a:p>
        </p:txBody>
      </p:sp>
      <p:sp>
        <p:nvSpPr>
          <p:cNvPr id="4" name="TextBox 3">
            <a:extLst>
              <a:ext uri="{FF2B5EF4-FFF2-40B4-BE49-F238E27FC236}">
                <a16:creationId xmlns:a16="http://schemas.microsoft.com/office/drawing/2014/main" id="{29843A44-6B60-BD45-A4B5-8EF557F1B44D}"/>
              </a:ext>
            </a:extLst>
          </p:cNvPr>
          <p:cNvSpPr txBox="1"/>
          <p:nvPr/>
        </p:nvSpPr>
        <p:spPr>
          <a:xfrm>
            <a:off x="797859" y="1219200"/>
            <a:ext cx="10811435"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BE" u="sng" dirty="0">
                <a:solidFill>
                  <a:schemeClr val="accent1"/>
                </a:solidFill>
                <a:latin typeface="Verdana" charset="0"/>
                <a:ea typeface="Verdana" charset="0"/>
                <a:cs typeface="Verdana" charset="0"/>
              </a:rPr>
              <a:t>ULB is de administratief coordinerende instelling. Wat betekent dit concreet voor jou?</a:t>
            </a:r>
          </a:p>
          <a:p>
            <a:pPr algn="l"/>
            <a:endParaRPr lang="nl-NL" dirty="0">
              <a:solidFill>
                <a:schemeClr val="accent1"/>
              </a:solidFill>
              <a:latin typeface="Verdana" charset="0"/>
              <a:ea typeface="Verdana" charset="0"/>
              <a:cs typeface="Verdana" charset="0"/>
            </a:endParaRPr>
          </a:p>
          <a:p>
            <a:pPr algn="l"/>
            <a:r>
              <a:rPr lang="nl-NL" dirty="0">
                <a:solidFill>
                  <a:schemeClr val="accent1"/>
                </a:solidFill>
                <a:latin typeface="Verdana" charset="0"/>
                <a:ea typeface="Verdana" charset="0"/>
                <a:cs typeface="Verdana" charset="0"/>
              </a:rPr>
              <a:t>Je wordt administratief gedelibereerd aan de ULB, maar de bespreking van jouw dossier (inzake studievoortgang) wordt gezamenlijk besproken door de examencommissie van VUB en ULB</a:t>
            </a:r>
          </a:p>
          <a:p>
            <a:pPr algn="l"/>
            <a:endParaRPr lang="nl-NL" dirty="0">
              <a:solidFill>
                <a:schemeClr val="accent1"/>
              </a:solidFill>
              <a:latin typeface="Verdana" charset="0"/>
              <a:ea typeface="Verdana" charset="0"/>
              <a:cs typeface="Verdana" charset="0"/>
            </a:endParaRPr>
          </a:p>
          <a:p>
            <a:pPr algn="l"/>
            <a:r>
              <a:rPr lang="nl-NL" dirty="0">
                <a:solidFill>
                  <a:schemeClr val="accent1"/>
                </a:solidFill>
                <a:latin typeface="Verdana" charset="0"/>
                <a:ea typeface="Verdana" charset="0"/>
                <a:cs typeface="Verdana" charset="0"/>
              </a:rPr>
              <a:t>Je ontvangt het puntenblad via het systeem van ULB.</a:t>
            </a:r>
          </a:p>
          <a:p>
            <a:pPr algn="l"/>
            <a:endParaRPr lang="nl-NL" dirty="0">
              <a:solidFill>
                <a:schemeClr val="accent1"/>
              </a:solidFill>
              <a:latin typeface="Verdana" charset="0"/>
              <a:ea typeface="Verdana" charset="0"/>
              <a:cs typeface="Verdana" charset="0"/>
            </a:endParaRPr>
          </a:p>
          <a:p>
            <a:pPr algn="l"/>
            <a:r>
              <a:rPr lang="nl-NL" dirty="0">
                <a:solidFill>
                  <a:schemeClr val="accent1"/>
                </a:solidFill>
                <a:latin typeface="Verdana" charset="0"/>
                <a:ea typeface="Verdana" charset="0"/>
                <a:cs typeface="Verdana" charset="0"/>
              </a:rPr>
              <a:t>Alle gegevens worden gekopieerd naar de database van VUB na afloop van deliberatie; jouw studietraject en behaalde resultaten zijn dus ook </a:t>
            </a:r>
            <a:r>
              <a:rPr lang="nl-NL" dirty="0" err="1">
                <a:solidFill>
                  <a:schemeClr val="accent1"/>
                </a:solidFill>
                <a:latin typeface="Verdana" charset="0"/>
                <a:ea typeface="Verdana" charset="0"/>
                <a:cs typeface="Verdana" charset="0"/>
              </a:rPr>
              <a:t>consulteerbaar</a:t>
            </a:r>
            <a:r>
              <a:rPr lang="nl-NL" dirty="0">
                <a:solidFill>
                  <a:schemeClr val="accent1"/>
                </a:solidFill>
                <a:latin typeface="Verdana" charset="0"/>
                <a:ea typeface="Verdana" charset="0"/>
                <a:cs typeface="Verdana" charset="0"/>
              </a:rPr>
              <a:t> in de database van VUB en worden ook gecommuniceerd naar DHO (Departement Hoger Onderwijs)</a:t>
            </a:r>
          </a:p>
          <a:p>
            <a:endParaRPr lang="nl-NL" dirty="0">
              <a:solidFill>
                <a:schemeClr val="accent1"/>
              </a:solidFill>
              <a:latin typeface="Verdana" charset="0"/>
              <a:ea typeface="Verdana" charset="0"/>
              <a:cs typeface="Verdana" charset="0"/>
            </a:endParaRPr>
          </a:p>
          <a:p>
            <a:r>
              <a:rPr lang="nl-NL" dirty="0">
                <a:solidFill>
                  <a:schemeClr val="accent1"/>
                </a:solidFill>
                <a:latin typeface="Verdana" charset="0"/>
                <a:ea typeface="Verdana" charset="0"/>
                <a:cs typeface="Verdana" charset="0"/>
              </a:rPr>
              <a:t>Extra optie: aan ULB kan je een aanvraag indienen om een punt niet op te nemen in het puntenblad, ook indien je geslaagd bent (deadline: 1 juli)</a:t>
            </a:r>
          </a:p>
        </p:txBody>
      </p:sp>
    </p:spTree>
    <p:extLst>
      <p:ext uri="{BB962C8B-B14F-4D97-AF65-F5344CB8AC3E}">
        <p14:creationId xmlns:p14="http://schemas.microsoft.com/office/powerpoint/2010/main" val="1301064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5BD14-1876-ED6F-AF2B-497EE160DECC}"/>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08356AF9-BB41-C194-2B76-366A29D2A483}"/>
              </a:ext>
            </a:extLst>
          </p:cNvPr>
          <p:cNvSpPr>
            <a:spLocks noGrp="1"/>
          </p:cNvSpPr>
          <p:nvPr>
            <p:ph type="ftr" sz="quarter" idx="10"/>
          </p:nvPr>
        </p:nvSpPr>
        <p:spPr/>
        <p:txBody>
          <a:bodyPr/>
          <a:lstStyle/>
          <a:p>
            <a:r>
              <a:rPr lang="nl-NL"/>
              <a:t>Faculty of Engineering</a:t>
            </a:r>
          </a:p>
        </p:txBody>
      </p:sp>
      <p:sp>
        <p:nvSpPr>
          <p:cNvPr id="3" name="Tijdelijke aanduiding voor dianummer 2">
            <a:extLst>
              <a:ext uri="{FF2B5EF4-FFF2-40B4-BE49-F238E27FC236}">
                <a16:creationId xmlns:a16="http://schemas.microsoft.com/office/drawing/2014/main" id="{7CF868B1-BAB5-7819-027B-089A2FAC85C6}"/>
              </a:ext>
            </a:extLst>
          </p:cNvPr>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16</a:t>
            </a:fld>
            <a:endParaRPr lang="nl-NL"/>
          </a:p>
        </p:txBody>
      </p:sp>
      <p:sp>
        <p:nvSpPr>
          <p:cNvPr id="11" name="Titel 27">
            <a:extLst>
              <a:ext uri="{FF2B5EF4-FFF2-40B4-BE49-F238E27FC236}">
                <a16:creationId xmlns:a16="http://schemas.microsoft.com/office/drawing/2014/main" id="{AF5299B6-3C95-3F54-6E5E-683EB596DF73}"/>
              </a:ext>
            </a:extLst>
          </p:cNvPr>
          <p:cNvSpPr>
            <a:spLocks noGrp="1"/>
          </p:cNvSpPr>
          <p:nvPr>
            <p:ph type="title"/>
          </p:nvPr>
        </p:nvSpPr>
        <p:spPr>
          <a:xfrm>
            <a:off x="731838" y="739163"/>
            <a:ext cx="2284262" cy="313350"/>
          </a:xfrm>
        </p:spPr>
        <p:txBody>
          <a:bodyPr/>
          <a:lstStyle/>
          <a:p>
            <a:pPr marL="0"/>
            <a:r>
              <a:rPr lang="nl-NL" sz="2000" dirty="0">
                <a:solidFill>
                  <a:schemeClr val="accent1"/>
                </a:solidFill>
                <a:latin typeface="Verdana" charset="0"/>
                <a:ea typeface="Verdana" charset="0"/>
                <a:cs typeface="Verdana" charset="0"/>
              </a:rPr>
              <a:t>reflexstatuut</a:t>
            </a:r>
          </a:p>
        </p:txBody>
      </p:sp>
      <p:sp>
        <p:nvSpPr>
          <p:cNvPr id="4" name="TextBox 3">
            <a:extLst>
              <a:ext uri="{FF2B5EF4-FFF2-40B4-BE49-F238E27FC236}">
                <a16:creationId xmlns:a16="http://schemas.microsoft.com/office/drawing/2014/main" id="{8FA4520B-0078-A2CD-1773-2B84CA4575B5}"/>
              </a:ext>
            </a:extLst>
          </p:cNvPr>
          <p:cNvSpPr txBox="1"/>
          <p:nvPr/>
        </p:nvSpPr>
        <p:spPr>
          <a:xfrm>
            <a:off x="797859" y="1219200"/>
            <a:ext cx="10811435"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u="sng" dirty="0">
                <a:solidFill>
                  <a:schemeClr val="accent1"/>
                </a:solidFill>
                <a:latin typeface="Verdana" charset="0"/>
                <a:ea typeface="Verdana" charset="0"/>
                <a:cs typeface="Verdana" charset="0"/>
              </a:rPr>
              <a:t>ULB is de administratief coordinerende instelling. Wat betekent dit concreet voor jou?</a:t>
            </a:r>
          </a:p>
          <a:p>
            <a:endParaRPr lang="nl-BE" dirty="0">
              <a:solidFill>
                <a:schemeClr val="accent1"/>
              </a:solidFill>
              <a:latin typeface="Verdana" charset="0"/>
              <a:ea typeface="Verdana" charset="0"/>
              <a:cs typeface="Verdana" charset="0"/>
            </a:endParaRPr>
          </a:p>
          <a:p>
            <a:pPr algn="l"/>
            <a:r>
              <a:rPr lang="nl-NL" dirty="0">
                <a:solidFill>
                  <a:schemeClr val="accent1"/>
                </a:solidFill>
                <a:latin typeface="Verdana" charset="0"/>
                <a:ea typeface="Verdana" charset="0"/>
                <a:cs typeface="Verdana" charset="0"/>
              </a:rPr>
              <a:t>Het is niet meer nodig om je reflexstatuut aan te vragen aan VUB. Het team van ULB en VUB communiceren achter de schermen om ervoor te zorgen dat er rekening gehouden wordt met jouw noden, ook bijvoorbeeld tijdens lessen of examen op de VUB-campus of door een VUB-titularis.</a:t>
            </a:r>
          </a:p>
          <a:p>
            <a:pPr algn="l"/>
            <a:endParaRPr lang="nl-NL" dirty="0">
              <a:solidFill>
                <a:schemeClr val="accent1"/>
              </a:solidFill>
              <a:latin typeface="Verdana" charset="0"/>
              <a:ea typeface="Verdana" charset="0"/>
              <a:cs typeface="Verdana" charset="0"/>
            </a:endParaRPr>
          </a:p>
          <a:p>
            <a:pPr algn="l"/>
            <a:r>
              <a:rPr lang="nl-NL" dirty="0">
                <a:solidFill>
                  <a:schemeClr val="accent1"/>
                </a:solidFill>
                <a:latin typeface="Verdana" charset="0"/>
                <a:ea typeface="Verdana" charset="0"/>
                <a:cs typeface="Verdana" charset="0"/>
              </a:rPr>
              <a:t>Opgelet: indien je nog een gecombineerde inschrijving hebt, en dus nog vakken in de bachelor of mastervakken onder credit contract aan VUB, moet je wel nog de status aanvragen aan VUB</a:t>
            </a:r>
          </a:p>
          <a:p>
            <a:pPr algn="l"/>
            <a:endParaRPr lang="nl-NL" dirty="0">
              <a:solidFill>
                <a:schemeClr val="accent1"/>
              </a:solidFill>
              <a:latin typeface="Verdana" charset="0"/>
              <a:ea typeface="Verdana" charset="0"/>
              <a:cs typeface="Verdana" charset="0"/>
            </a:endParaRPr>
          </a:p>
        </p:txBody>
      </p:sp>
    </p:spTree>
    <p:extLst>
      <p:ext uri="{BB962C8B-B14F-4D97-AF65-F5344CB8AC3E}">
        <p14:creationId xmlns:p14="http://schemas.microsoft.com/office/powerpoint/2010/main" val="6371363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D23BD-0054-3FD8-86BF-C3971DAB5BB0}"/>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AAC1EE32-112C-90A0-6D9B-8CB403089D89}"/>
              </a:ext>
            </a:extLst>
          </p:cNvPr>
          <p:cNvSpPr>
            <a:spLocks noGrp="1"/>
          </p:cNvSpPr>
          <p:nvPr>
            <p:ph type="ftr" sz="quarter" idx="10"/>
          </p:nvPr>
        </p:nvSpPr>
        <p:spPr/>
        <p:txBody>
          <a:bodyPr/>
          <a:lstStyle/>
          <a:p>
            <a:r>
              <a:rPr lang="nl-NL"/>
              <a:t>Faculty of Engineering</a:t>
            </a:r>
          </a:p>
        </p:txBody>
      </p:sp>
      <p:sp>
        <p:nvSpPr>
          <p:cNvPr id="3" name="Tijdelijke aanduiding voor dianummer 2">
            <a:extLst>
              <a:ext uri="{FF2B5EF4-FFF2-40B4-BE49-F238E27FC236}">
                <a16:creationId xmlns:a16="http://schemas.microsoft.com/office/drawing/2014/main" id="{0BB720A5-8099-23BD-292B-EC39CFEF5F1E}"/>
              </a:ext>
            </a:extLst>
          </p:cNvPr>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17</a:t>
            </a:fld>
            <a:endParaRPr lang="nl-NL"/>
          </a:p>
        </p:txBody>
      </p:sp>
      <p:sp>
        <p:nvSpPr>
          <p:cNvPr id="11" name="Titel 27">
            <a:extLst>
              <a:ext uri="{FF2B5EF4-FFF2-40B4-BE49-F238E27FC236}">
                <a16:creationId xmlns:a16="http://schemas.microsoft.com/office/drawing/2014/main" id="{BE4E2530-2981-388C-8C6B-CCD6CCA7ED8D}"/>
              </a:ext>
            </a:extLst>
          </p:cNvPr>
          <p:cNvSpPr>
            <a:spLocks noGrp="1"/>
          </p:cNvSpPr>
          <p:nvPr>
            <p:ph type="title"/>
          </p:nvPr>
        </p:nvSpPr>
        <p:spPr>
          <a:xfrm>
            <a:off x="731838" y="739163"/>
            <a:ext cx="2284262" cy="313350"/>
          </a:xfrm>
        </p:spPr>
        <p:txBody>
          <a:bodyPr/>
          <a:lstStyle/>
          <a:p>
            <a:pPr marL="0"/>
            <a:r>
              <a:rPr lang="nl-NL" sz="2000" dirty="0">
                <a:solidFill>
                  <a:schemeClr val="accent1"/>
                </a:solidFill>
                <a:latin typeface="Verdana" charset="0"/>
                <a:ea typeface="Verdana" charset="0"/>
                <a:cs typeface="Verdana" charset="0"/>
              </a:rPr>
              <a:t>reflexstatuut</a:t>
            </a:r>
          </a:p>
        </p:txBody>
      </p:sp>
      <p:sp>
        <p:nvSpPr>
          <p:cNvPr id="4" name="TextBox 3">
            <a:extLst>
              <a:ext uri="{FF2B5EF4-FFF2-40B4-BE49-F238E27FC236}">
                <a16:creationId xmlns:a16="http://schemas.microsoft.com/office/drawing/2014/main" id="{AB27DE5C-FC6B-9F72-A068-58E77ABA0824}"/>
              </a:ext>
            </a:extLst>
          </p:cNvPr>
          <p:cNvSpPr txBox="1"/>
          <p:nvPr/>
        </p:nvSpPr>
        <p:spPr>
          <a:xfrm>
            <a:off x="797859" y="1219200"/>
            <a:ext cx="10811435"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u="sng" dirty="0">
                <a:solidFill>
                  <a:schemeClr val="accent1"/>
                </a:solidFill>
                <a:latin typeface="Verdana" charset="0"/>
                <a:ea typeface="Verdana" charset="0"/>
                <a:cs typeface="Verdana" charset="0"/>
              </a:rPr>
              <a:t>Hoe dien je een aanvraag in aan ULB?</a:t>
            </a:r>
          </a:p>
          <a:p>
            <a:pPr algn="l"/>
            <a:endParaRPr lang="nl-NL" dirty="0">
              <a:solidFill>
                <a:schemeClr val="accent1"/>
              </a:solidFill>
              <a:latin typeface="Verdana" charset="0"/>
              <a:ea typeface="Verdana" charset="0"/>
              <a:cs typeface="Verdana" charset="0"/>
            </a:endParaRPr>
          </a:p>
          <a:p>
            <a:pPr algn="l"/>
            <a:r>
              <a:rPr lang="nl-NL" dirty="0">
                <a:solidFill>
                  <a:schemeClr val="accent1"/>
                </a:solidFill>
                <a:latin typeface="Verdana" charset="0"/>
                <a:ea typeface="Verdana" charset="0"/>
                <a:cs typeface="Verdana" charset="0"/>
              </a:rPr>
              <a:t>Stap 1: Schrijf je in als student aan de ULB</a:t>
            </a:r>
          </a:p>
          <a:p>
            <a:pPr algn="l"/>
            <a:endParaRPr lang="nl-NL" dirty="0">
              <a:solidFill>
                <a:schemeClr val="accent1"/>
              </a:solidFill>
              <a:latin typeface="Verdana" charset="0"/>
              <a:ea typeface="Verdana" charset="0"/>
              <a:cs typeface="Verdana" charset="0"/>
            </a:endParaRPr>
          </a:p>
          <a:p>
            <a:r>
              <a:rPr lang="nl-NL" dirty="0">
                <a:solidFill>
                  <a:schemeClr val="accent1"/>
                </a:solidFill>
                <a:latin typeface="Verdana" charset="0"/>
                <a:ea typeface="Verdana" charset="0"/>
                <a:cs typeface="Verdana" charset="0"/>
              </a:rPr>
              <a:t>Stap 2: Log in op </a:t>
            </a:r>
            <a:r>
              <a:rPr lang="nl-NL" dirty="0" err="1">
                <a:solidFill>
                  <a:schemeClr val="accent1"/>
                </a:solidFill>
                <a:latin typeface="Verdana" charset="0"/>
                <a:ea typeface="Verdana" charset="0"/>
                <a:cs typeface="Verdana" charset="0"/>
              </a:rPr>
              <a:t>MonULB</a:t>
            </a:r>
            <a:r>
              <a:rPr lang="nl-NL" dirty="0">
                <a:solidFill>
                  <a:schemeClr val="accent1"/>
                </a:solidFill>
                <a:latin typeface="Verdana" charset="0"/>
                <a:ea typeface="Verdana" charset="0"/>
                <a:cs typeface="Verdana" charset="0"/>
              </a:rPr>
              <a:t> → </a:t>
            </a:r>
            <a:r>
              <a:rPr lang="nl-NL" dirty="0" err="1">
                <a:solidFill>
                  <a:schemeClr val="accent1"/>
                </a:solidFill>
                <a:latin typeface="Verdana" charset="0"/>
                <a:ea typeface="Verdana" charset="0"/>
                <a:cs typeface="Verdana" charset="0"/>
              </a:rPr>
              <a:t>MonULB</a:t>
            </a:r>
            <a:r>
              <a:rPr lang="nl-NL" dirty="0">
                <a:solidFill>
                  <a:schemeClr val="accent1"/>
                </a:solidFill>
                <a:latin typeface="Verdana" charset="0"/>
                <a:ea typeface="Verdana" charset="0"/>
                <a:cs typeface="Verdana" charset="0"/>
              </a:rPr>
              <a:t> – Mon </a:t>
            </a:r>
            <a:r>
              <a:rPr lang="nl-NL" dirty="0" err="1">
                <a:solidFill>
                  <a:schemeClr val="accent1"/>
                </a:solidFill>
                <a:latin typeface="Verdana" charset="0"/>
                <a:ea typeface="Verdana" charset="0"/>
                <a:cs typeface="Verdana" charset="0"/>
              </a:rPr>
              <a:t>secrétariat</a:t>
            </a:r>
            <a:r>
              <a:rPr lang="nl-NL" dirty="0">
                <a:solidFill>
                  <a:schemeClr val="accent1"/>
                </a:solidFill>
                <a:latin typeface="Verdana" charset="0"/>
                <a:ea typeface="Verdana" charset="0"/>
                <a:cs typeface="Verdana" charset="0"/>
              </a:rPr>
              <a:t> </a:t>
            </a:r>
            <a:r>
              <a:rPr lang="nl-NL" dirty="0" err="1">
                <a:solidFill>
                  <a:schemeClr val="accent1"/>
                </a:solidFill>
                <a:latin typeface="Verdana" charset="0"/>
                <a:ea typeface="Verdana" charset="0"/>
                <a:cs typeface="Verdana" charset="0"/>
              </a:rPr>
              <a:t>virtuel</a:t>
            </a:r>
            <a:r>
              <a:rPr lang="nl-NL" dirty="0">
                <a:solidFill>
                  <a:schemeClr val="accent1"/>
                </a:solidFill>
                <a:latin typeface="Verdana" charset="0"/>
                <a:ea typeface="Verdana" charset="0"/>
                <a:cs typeface="Verdana" charset="0"/>
              </a:rPr>
              <a:t> – Mon dossier EBS’ </a:t>
            </a:r>
            <a:br>
              <a:rPr lang="nl-NL" dirty="0">
                <a:solidFill>
                  <a:schemeClr val="accent1"/>
                </a:solidFill>
                <a:latin typeface="Verdana" charset="0"/>
                <a:ea typeface="Verdana" charset="0"/>
                <a:cs typeface="Verdana" charset="0"/>
              </a:rPr>
            </a:br>
            <a:r>
              <a:rPr lang="nl-NL" dirty="0">
                <a:solidFill>
                  <a:schemeClr val="accent1"/>
                </a:solidFill>
                <a:latin typeface="Verdana" charset="0"/>
                <a:ea typeface="Verdana" charset="0"/>
                <a:cs typeface="Verdana" charset="0"/>
              </a:rPr>
              <a:t>met je ULBID en wachtwoord.</a:t>
            </a:r>
          </a:p>
          <a:p>
            <a:endParaRPr lang="nl-NL" dirty="0">
              <a:solidFill>
                <a:schemeClr val="accent1"/>
              </a:solidFill>
              <a:latin typeface="Verdana" charset="0"/>
              <a:ea typeface="Verdana" charset="0"/>
              <a:cs typeface="Verdana" charset="0"/>
            </a:endParaRPr>
          </a:p>
          <a:p>
            <a:pPr algn="l"/>
            <a:r>
              <a:rPr lang="nl-NL" dirty="0">
                <a:solidFill>
                  <a:schemeClr val="accent1"/>
                </a:solidFill>
                <a:latin typeface="Verdana" charset="0"/>
                <a:ea typeface="Verdana" charset="0"/>
                <a:cs typeface="Verdana" charset="0"/>
              </a:rPr>
              <a:t>Stap 3: Upload de vereiste documenten, waaronder:</a:t>
            </a:r>
          </a:p>
          <a:p>
            <a:pPr algn="l"/>
            <a:r>
              <a:rPr lang="nl-NL" dirty="0">
                <a:solidFill>
                  <a:schemeClr val="accent1"/>
                </a:solidFill>
                <a:latin typeface="Verdana" charset="0"/>
                <a:ea typeface="Verdana" charset="0"/>
                <a:cs typeface="Verdana" charset="0"/>
              </a:rPr>
              <a:t>Medisch attest (minder dan 1 jaar oud)</a:t>
            </a:r>
          </a:p>
          <a:p>
            <a:pPr algn="l"/>
            <a:r>
              <a:rPr lang="nl-NL" dirty="0">
                <a:solidFill>
                  <a:schemeClr val="accent1"/>
                </a:solidFill>
                <a:latin typeface="Verdana" charset="0"/>
                <a:ea typeface="Verdana" charset="0"/>
                <a:cs typeface="Verdana" charset="0"/>
              </a:rPr>
              <a:t>Afgeleverd door een specialist of openbare instantie</a:t>
            </a:r>
          </a:p>
          <a:p>
            <a:pPr algn="l"/>
            <a:endParaRPr lang="nl-NL" dirty="0">
              <a:solidFill>
                <a:schemeClr val="accent1"/>
              </a:solidFill>
              <a:latin typeface="Verdana" charset="0"/>
              <a:ea typeface="Verdana" charset="0"/>
              <a:cs typeface="Verdana" charset="0"/>
            </a:endParaRPr>
          </a:p>
          <a:p>
            <a:pPr algn="l"/>
            <a:r>
              <a:rPr lang="nl-NL" dirty="0">
                <a:solidFill>
                  <a:schemeClr val="accent1"/>
                </a:solidFill>
                <a:latin typeface="Verdana" charset="0"/>
                <a:ea typeface="Verdana" charset="0"/>
                <a:cs typeface="Verdana" charset="0"/>
              </a:rPr>
              <a:t>Stap 4: Maak een afspraak met het EBS-ESH-team</a:t>
            </a:r>
            <a:br>
              <a:rPr lang="nl-NL" dirty="0">
                <a:solidFill>
                  <a:schemeClr val="accent1"/>
                </a:solidFill>
                <a:latin typeface="Verdana" charset="0"/>
                <a:ea typeface="Verdana" charset="0"/>
                <a:cs typeface="Verdana" charset="0"/>
              </a:rPr>
            </a:br>
            <a:r>
              <a:rPr lang="nl-NL" dirty="0">
                <a:solidFill>
                  <a:schemeClr val="accent1"/>
                </a:solidFill>
                <a:latin typeface="Verdana" charset="0"/>
                <a:ea typeface="Verdana" charset="0"/>
                <a:cs typeface="Verdana" charset="0"/>
              </a:rPr>
              <a:t>om je Individueel Begeleidingsplan (PAI) op te stellen.</a:t>
            </a:r>
          </a:p>
          <a:p>
            <a:pPr algn="l"/>
            <a:endParaRPr lang="nl-NL" dirty="0">
              <a:solidFill>
                <a:schemeClr val="accent1"/>
              </a:solidFill>
              <a:latin typeface="Verdana" charset="0"/>
              <a:ea typeface="Verdana" charset="0"/>
              <a:cs typeface="Verdana" charset="0"/>
            </a:endParaRPr>
          </a:p>
          <a:p>
            <a:pPr algn="l"/>
            <a:r>
              <a:rPr lang="nl-NL" dirty="0">
                <a:solidFill>
                  <a:schemeClr val="accent1"/>
                </a:solidFill>
                <a:latin typeface="Verdana" charset="0"/>
                <a:ea typeface="Verdana" charset="0"/>
                <a:cs typeface="Verdana" charset="0"/>
              </a:rPr>
              <a:t>Stap 5: De medische commissie van EBS-ESH beoordeelt je aanvraag</a:t>
            </a:r>
            <a:br>
              <a:rPr lang="nl-NL" dirty="0">
                <a:solidFill>
                  <a:schemeClr val="accent1"/>
                </a:solidFill>
                <a:latin typeface="Verdana" charset="0"/>
                <a:ea typeface="Verdana" charset="0"/>
                <a:cs typeface="Verdana" charset="0"/>
              </a:rPr>
            </a:br>
            <a:r>
              <a:rPr lang="nl-NL" dirty="0">
                <a:solidFill>
                  <a:schemeClr val="accent1"/>
                </a:solidFill>
                <a:latin typeface="Verdana" charset="0"/>
                <a:ea typeface="Verdana" charset="0"/>
                <a:cs typeface="Verdana" charset="0"/>
              </a:rPr>
              <a:t>en keurt het voorgestelde PAI goed.</a:t>
            </a:r>
          </a:p>
          <a:p>
            <a:pPr rtl="0"/>
            <a:r>
              <a:rPr lang="nl-NL" dirty="0">
                <a:solidFill>
                  <a:schemeClr val="accent1"/>
                </a:solidFill>
                <a:latin typeface="Verdana" charset="0"/>
                <a:ea typeface="Verdana" charset="0"/>
                <a:cs typeface="Verdana" charset="0"/>
              </a:rPr>
              <a:t>🔗 Meer informatie:</a:t>
            </a:r>
            <a:br>
              <a:rPr lang="nl-NL" dirty="0">
                <a:solidFill>
                  <a:schemeClr val="accent1"/>
                </a:solidFill>
                <a:latin typeface="Verdana" charset="0"/>
                <a:ea typeface="Verdana" charset="0"/>
                <a:cs typeface="Verdana" charset="0"/>
              </a:rPr>
            </a:br>
            <a:r>
              <a:rPr lang="en-GB" dirty="0">
                <a:effectLst/>
              </a:rPr>
              <a:t>https://</a:t>
            </a:r>
            <a:r>
              <a:rPr lang="en-GB" dirty="0" err="1">
                <a:effectLst/>
              </a:rPr>
              <a:t>www.ulb.be</a:t>
            </a:r>
            <a:r>
              <a:rPr lang="en-GB" dirty="0">
                <a:effectLst/>
              </a:rPr>
              <a:t>/</a:t>
            </a:r>
            <a:r>
              <a:rPr lang="en-GB" dirty="0" err="1">
                <a:effectLst/>
              </a:rPr>
              <a:t>en</a:t>
            </a:r>
            <a:r>
              <a:rPr lang="en-GB" dirty="0">
                <a:effectLst/>
              </a:rPr>
              <a:t>/aid-services-and-support/support-for-students-with-specific-needs</a:t>
            </a:r>
          </a:p>
          <a:p>
            <a:pPr algn="l"/>
            <a:r>
              <a:rPr lang="nl-NL" dirty="0">
                <a:solidFill>
                  <a:schemeClr val="accent1"/>
                </a:solidFill>
                <a:latin typeface="Verdana" charset="0"/>
                <a:ea typeface="Verdana" charset="0"/>
                <a:cs typeface="Verdana" charset="0"/>
              </a:rPr>
              <a:t> </a:t>
            </a:r>
          </a:p>
        </p:txBody>
      </p:sp>
    </p:spTree>
    <p:extLst>
      <p:ext uri="{BB962C8B-B14F-4D97-AF65-F5344CB8AC3E}">
        <p14:creationId xmlns:p14="http://schemas.microsoft.com/office/powerpoint/2010/main" val="17110627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14AF8-80E7-5256-79BA-84387E9EB9D6}"/>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9AA10EDF-7771-615E-4907-3CC54A9FC000}"/>
              </a:ext>
            </a:extLst>
          </p:cNvPr>
          <p:cNvSpPr>
            <a:spLocks noGrp="1"/>
          </p:cNvSpPr>
          <p:nvPr>
            <p:ph type="ftr" sz="quarter" idx="10"/>
          </p:nvPr>
        </p:nvSpPr>
        <p:spPr/>
        <p:txBody>
          <a:bodyPr/>
          <a:lstStyle/>
          <a:p>
            <a:r>
              <a:rPr lang="nl-NL"/>
              <a:t>Faculty of Engineering</a:t>
            </a:r>
          </a:p>
        </p:txBody>
      </p:sp>
      <p:sp>
        <p:nvSpPr>
          <p:cNvPr id="3" name="Tijdelijke aanduiding voor dianummer 2">
            <a:extLst>
              <a:ext uri="{FF2B5EF4-FFF2-40B4-BE49-F238E27FC236}">
                <a16:creationId xmlns:a16="http://schemas.microsoft.com/office/drawing/2014/main" id="{9CC6C71D-3174-F6D1-CF37-449EF75085FA}"/>
              </a:ext>
            </a:extLst>
          </p:cNvPr>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18</a:t>
            </a:fld>
            <a:endParaRPr lang="nl-NL"/>
          </a:p>
        </p:txBody>
      </p:sp>
      <p:sp>
        <p:nvSpPr>
          <p:cNvPr id="11" name="Titel 27">
            <a:extLst>
              <a:ext uri="{FF2B5EF4-FFF2-40B4-BE49-F238E27FC236}">
                <a16:creationId xmlns:a16="http://schemas.microsoft.com/office/drawing/2014/main" id="{ABE1B16C-BC98-9D9D-D775-27EB0F7795BB}"/>
              </a:ext>
            </a:extLst>
          </p:cNvPr>
          <p:cNvSpPr>
            <a:spLocks noGrp="1"/>
          </p:cNvSpPr>
          <p:nvPr>
            <p:ph type="title"/>
          </p:nvPr>
        </p:nvSpPr>
        <p:spPr>
          <a:xfrm>
            <a:off x="731838" y="739163"/>
            <a:ext cx="3699264" cy="313350"/>
          </a:xfrm>
        </p:spPr>
        <p:txBody>
          <a:bodyPr/>
          <a:lstStyle/>
          <a:p>
            <a:pPr marL="0"/>
            <a:r>
              <a:rPr lang="nl-NL" sz="2000" dirty="0">
                <a:solidFill>
                  <a:schemeClr val="accent1"/>
                </a:solidFill>
                <a:latin typeface="Verdana" charset="0"/>
                <a:ea typeface="Verdana" charset="0"/>
                <a:cs typeface="Verdana" charset="0"/>
              </a:rPr>
              <a:t>Les-en examenroosters</a:t>
            </a:r>
          </a:p>
        </p:txBody>
      </p:sp>
      <p:sp>
        <p:nvSpPr>
          <p:cNvPr id="4" name="TextBox 3">
            <a:extLst>
              <a:ext uri="{FF2B5EF4-FFF2-40B4-BE49-F238E27FC236}">
                <a16:creationId xmlns:a16="http://schemas.microsoft.com/office/drawing/2014/main" id="{BFB522A3-5CE7-C883-6633-E0CA7E680DED}"/>
              </a:ext>
            </a:extLst>
          </p:cNvPr>
          <p:cNvSpPr txBox="1"/>
          <p:nvPr/>
        </p:nvSpPr>
        <p:spPr>
          <a:xfrm>
            <a:off x="797859" y="1219200"/>
            <a:ext cx="10811435"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BE" dirty="0">
                <a:solidFill>
                  <a:schemeClr val="accent1"/>
                </a:solidFill>
                <a:effectLst/>
                <a:latin typeface="Verdana" charset="0"/>
                <a:ea typeface="Verdana" charset="0"/>
                <a:cs typeface="Verdana" charset="0"/>
              </a:rPr>
              <a:t>Dit blijft ongewijzigd. Je kan nog steeds je </a:t>
            </a:r>
            <a:r>
              <a:rPr lang="nl-BE" dirty="0">
                <a:solidFill>
                  <a:schemeClr val="accent1"/>
                </a:solidFill>
                <a:latin typeface="Verdana" charset="0"/>
                <a:ea typeface="Verdana" charset="0"/>
                <a:cs typeface="Verdana" charset="0"/>
              </a:rPr>
              <a:t>les-en examenroosters consulteren via TimeEdit (ofwel via ULB ofwel via VUB). Deze worden nog steeds opgesteld door een roosteraar van VUB en ULB.</a:t>
            </a:r>
          </a:p>
          <a:p>
            <a:pPr algn="l"/>
            <a:endParaRPr lang="nl-BE" dirty="0">
              <a:solidFill>
                <a:schemeClr val="accent1"/>
              </a:solidFill>
              <a:effectLst/>
              <a:latin typeface="Verdana" charset="0"/>
              <a:ea typeface="Verdana" charset="0"/>
              <a:cs typeface="Verdana" charset="0"/>
            </a:endParaRPr>
          </a:p>
          <a:p>
            <a:pPr algn="l"/>
            <a:r>
              <a:rPr lang="nl-BE" dirty="0">
                <a:solidFill>
                  <a:schemeClr val="accent1"/>
                </a:solidFill>
                <a:latin typeface="Verdana" charset="0"/>
                <a:ea typeface="Verdana" charset="0"/>
                <a:cs typeface="Verdana" charset="0"/>
              </a:rPr>
              <a:t>Let op: </a:t>
            </a:r>
          </a:p>
          <a:p>
            <a:pPr algn="l"/>
            <a:r>
              <a:rPr lang="nl-BE" dirty="0">
                <a:solidFill>
                  <a:schemeClr val="accent1"/>
                </a:solidFill>
                <a:latin typeface="Verdana" charset="0"/>
                <a:ea typeface="Verdana" charset="0"/>
                <a:cs typeface="Verdana" charset="0"/>
              </a:rPr>
              <a:t>wat wel wijzigt, zijn de deadlines om de roosters bekend te maken aan studenten. Vergelijk dus niet met medestudenten van non-Bruface opleidingen, want daar gelden de deadlines van VUB.</a:t>
            </a:r>
          </a:p>
          <a:p>
            <a:pPr algn="l"/>
            <a:endParaRPr lang="nl-BE" dirty="0">
              <a:solidFill>
                <a:schemeClr val="accent1"/>
              </a:solidFill>
              <a:latin typeface="Verdana" charset="0"/>
              <a:ea typeface="Verdana" charset="0"/>
              <a:cs typeface="Verdana" charset="0"/>
            </a:endParaRPr>
          </a:p>
          <a:p>
            <a:pPr algn="l"/>
            <a:r>
              <a:rPr lang="nl-BE" dirty="0">
                <a:solidFill>
                  <a:schemeClr val="accent1"/>
                </a:solidFill>
                <a:latin typeface="Verdana" charset="0"/>
                <a:ea typeface="Verdana" charset="0"/>
                <a:cs typeface="Verdana" charset="0"/>
              </a:rPr>
              <a:t>Let op:</a:t>
            </a:r>
          </a:p>
          <a:p>
            <a:pPr algn="l"/>
            <a:r>
              <a:rPr lang="nl-BE" dirty="0">
                <a:solidFill>
                  <a:schemeClr val="accent1"/>
                </a:solidFill>
                <a:latin typeface="Verdana" charset="0"/>
                <a:ea typeface="Verdana" charset="0"/>
                <a:cs typeface="Verdana" charset="0"/>
              </a:rPr>
              <a:t>Aan ULB is het verplicht om je in te schrijven voor tweede zittijd. Je hebt 8 dagen de tijd na deliberatie om dit te doen. </a:t>
            </a:r>
            <a:endParaRPr lang="nl-NL" dirty="0">
              <a:solidFill>
                <a:schemeClr val="accent1"/>
              </a:solidFill>
              <a:latin typeface="Verdana" charset="0"/>
              <a:ea typeface="Verdana" charset="0"/>
              <a:cs typeface="Verdana" charset="0"/>
            </a:endParaRPr>
          </a:p>
        </p:txBody>
      </p:sp>
    </p:spTree>
    <p:extLst>
      <p:ext uri="{BB962C8B-B14F-4D97-AF65-F5344CB8AC3E}">
        <p14:creationId xmlns:p14="http://schemas.microsoft.com/office/powerpoint/2010/main" val="10704151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F844A-AA85-E0C8-84AD-54B565451756}"/>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D8DA382D-6F5F-F27B-A0FE-636B7F3AA21C}"/>
              </a:ext>
            </a:extLst>
          </p:cNvPr>
          <p:cNvSpPr>
            <a:spLocks noGrp="1"/>
          </p:cNvSpPr>
          <p:nvPr>
            <p:ph type="ftr" sz="quarter" idx="10"/>
          </p:nvPr>
        </p:nvSpPr>
        <p:spPr/>
        <p:txBody>
          <a:bodyPr/>
          <a:lstStyle/>
          <a:p>
            <a:r>
              <a:rPr lang="nl-NL"/>
              <a:t>Faculty of Engineering</a:t>
            </a:r>
          </a:p>
        </p:txBody>
      </p:sp>
      <p:sp>
        <p:nvSpPr>
          <p:cNvPr id="3" name="Tijdelijke aanduiding voor dianummer 2">
            <a:extLst>
              <a:ext uri="{FF2B5EF4-FFF2-40B4-BE49-F238E27FC236}">
                <a16:creationId xmlns:a16="http://schemas.microsoft.com/office/drawing/2014/main" id="{E646B1C7-EEE8-29C0-59B0-D80DFA243762}"/>
              </a:ext>
            </a:extLst>
          </p:cNvPr>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19</a:t>
            </a:fld>
            <a:endParaRPr lang="nl-NL"/>
          </a:p>
        </p:txBody>
      </p:sp>
      <p:sp>
        <p:nvSpPr>
          <p:cNvPr id="11" name="Titel 27">
            <a:extLst>
              <a:ext uri="{FF2B5EF4-FFF2-40B4-BE49-F238E27FC236}">
                <a16:creationId xmlns:a16="http://schemas.microsoft.com/office/drawing/2014/main" id="{A2FABB47-176C-29DB-B26E-5994088E421A}"/>
              </a:ext>
            </a:extLst>
          </p:cNvPr>
          <p:cNvSpPr>
            <a:spLocks noGrp="1"/>
          </p:cNvSpPr>
          <p:nvPr>
            <p:ph type="title"/>
          </p:nvPr>
        </p:nvSpPr>
        <p:spPr>
          <a:xfrm>
            <a:off x="731838" y="739163"/>
            <a:ext cx="1604139" cy="313350"/>
          </a:xfrm>
        </p:spPr>
        <p:txBody>
          <a:bodyPr/>
          <a:lstStyle/>
          <a:p>
            <a:pPr marL="0"/>
            <a:r>
              <a:rPr lang="nl-NL" sz="2000" dirty="0">
                <a:solidFill>
                  <a:schemeClr val="accent1"/>
                </a:solidFill>
              </a:rPr>
              <a:t>Kalender</a:t>
            </a:r>
            <a:r>
              <a:rPr lang="nl-NL" sz="1600" dirty="0">
                <a:solidFill>
                  <a:schemeClr val="accent1"/>
                </a:solidFill>
                <a:latin typeface="Verdana" charset="0"/>
                <a:ea typeface="Verdana" charset="0"/>
                <a:cs typeface="Verdana" charset="0"/>
              </a:rPr>
              <a:t> </a:t>
            </a:r>
          </a:p>
        </p:txBody>
      </p:sp>
      <p:sp>
        <p:nvSpPr>
          <p:cNvPr id="4" name="TextBox 3">
            <a:extLst>
              <a:ext uri="{FF2B5EF4-FFF2-40B4-BE49-F238E27FC236}">
                <a16:creationId xmlns:a16="http://schemas.microsoft.com/office/drawing/2014/main" id="{6E275F50-7BAD-8FB8-B289-4A581D3F374D}"/>
              </a:ext>
            </a:extLst>
          </p:cNvPr>
          <p:cNvSpPr txBox="1"/>
          <p:nvPr/>
        </p:nvSpPr>
        <p:spPr>
          <a:xfrm>
            <a:off x="797859" y="1219200"/>
            <a:ext cx="10811435"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BE" dirty="0">
                <a:solidFill>
                  <a:schemeClr val="accent1"/>
                </a:solidFill>
                <a:effectLst/>
                <a:latin typeface="Verdana" charset="0"/>
                <a:ea typeface="Verdana" charset="0"/>
                <a:cs typeface="Verdana" charset="0"/>
              </a:rPr>
              <a:t>15 september: welcome day Bruface (voor alle studenten in Bruface)</a:t>
            </a:r>
          </a:p>
          <a:p>
            <a:pPr algn="l"/>
            <a:r>
              <a:rPr lang="nl-BE" dirty="0">
                <a:solidFill>
                  <a:schemeClr val="accent1"/>
                </a:solidFill>
                <a:latin typeface="Verdana" charset="0"/>
                <a:ea typeface="Verdana" charset="0"/>
                <a:cs typeface="Verdana" charset="0"/>
              </a:rPr>
              <a:t>12 december tot 4 januari: wintervakantie</a:t>
            </a:r>
          </a:p>
          <a:p>
            <a:pPr algn="l"/>
            <a:r>
              <a:rPr lang="nl-BE" dirty="0">
                <a:solidFill>
                  <a:schemeClr val="accent1"/>
                </a:solidFill>
                <a:latin typeface="Verdana" charset="0"/>
                <a:ea typeface="Verdana" charset="0"/>
                <a:cs typeface="Verdana" charset="0"/>
              </a:rPr>
              <a:t>5 januari tot 1 februari: examenperiode eerste zittijd</a:t>
            </a:r>
          </a:p>
          <a:p>
            <a:pPr algn="l"/>
            <a:r>
              <a:rPr lang="nl-BE" dirty="0">
                <a:solidFill>
                  <a:schemeClr val="accent1"/>
                </a:solidFill>
                <a:latin typeface="Verdana" charset="0"/>
                <a:ea typeface="Verdana" charset="0"/>
                <a:cs typeface="Verdana" charset="0"/>
              </a:rPr>
              <a:t>Week van 2 februari: lesvrije week</a:t>
            </a:r>
          </a:p>
          <a:p>
            <a:pPr algn="l"/>
            <a:r>
              <a:rPr lang="nl-BE" dirty="0">
                <a:solidFill>
                  <a:schemeClr val="accent1"/>
                </a:solidFill>
                <a:latin typeface="Verdana" charset="0"/>
                <a:ea typeface="Verdana" charset="0"/>
                <a:cs typeface="Verdana" charset="0"/>
              </a:rPr>
              <a:t>9februari: start tweede semester</a:t>
            </a:r>
          </a:p>
          <a:p>
            <a:pPr algn="l"/>
            <a:r>
              <a:rPr lang="nl-BE" dirty="0">
                <a:solidFill>
                  <a:schemeClr val="accent1"/>
                </a:solidFill>
                <a:latin typeface="Verdana" charset="0"/>
                <a:ea typeface="Verdana" charset="0"/>
                <a:cs typeface="Verdana" charset="0"/>
              </a:rPr>
              <a:t>Opgelet!</a:t>
            </a:r>
          </a:p>
          <a:p>
            <a:pPr algn="l"/>
            <a:r>
              <a:rPr lang="nl-BE" dirty="0">
                <a:solidFill>
                  <a:schemeClr val="accent1"/>
                </a:solidFill>
                <a:latin typeface="Verdana" charset="0"/>
                <a:ea typeface="Verdana" charset="0"/>
                <a:cs typeface="Verdana" charset="0"/>
              </a:rPr>
              <a:t>Lentevakantie: 6 april tem 19 april (verschillend van lentevakantie aan VUB!)</a:t>
            </a:r>
          </a:p>
          <a:p>
            <a:pPr algn="l"/>
            <a:r>
              <a:rPr lang="nl-BE" dirty="0">
                <a:solidFill>
                  <a:schemeClr val="accent1"/>
                </a:solidFill>
                <a:latin typeface="Verdana" charset="0"/>
                <a:ea typeface="Verdana" charset="0"/>
                <a:cs typeface="Verdana" charset="0"/>
              </a:rPr>
              <a:t>Week van 25 mei: blokweek</a:t>
            </a:r>
          </a:p>
          <a:p>
            <a:pPr algn="l"/>
            <a:endParaRPr lang="nl-BE" dirty="0">
              <a:solidFill>
                <a:schemeClr val="accent1"/>
              </a:solidFill>
              <a:latin typeface="Verdana" charset="0"/>
              <a:ea typeface="Verdana" charset="0"/>
              <a:cs typeface="Verdana" charset="0"/>
            </a:endParaRPr>
          </a:p>
          <a:p>
            <a:pPr algn="l"/>
            <a:r>
              <a:rPr lang="nl-BE" dirty="0">
                <a:solidFill>
                  <a:schemeClr val="accent1"/>
                </a:solidFill>
                <a:latin typeface="Verdana" charset="0"/>
                <a:ea typeface="Verdana" charset="0"/>
                <a:cs typeface="Verdana" charset="0"/>
              </a:rPr>
              <a:t>1 juni tem 28 juni: examenperiode eerste zittijd</a:t>
            </a:r>
          </a:p>
          <a:p>
            <a:pPr algn="l"/>
            <a:endParaRPr lang="nl-BE" dirty="0">
              <a:solidFill>
                <a:schemeClr val="accent1"/>
              </a:solidFill>
              <a:latin typeface="Verdana" charset="0"/>
              <a:ea typeface="Verdana" charset="0"/>
              <a:cs typeface="Verdana" charset="0"/>
            </a:endParaRPr>
          </a:p>
          <a:p>
            <a:pPr algn="l"/>
            <a:r>
              <a:rPr lang="nl-BE" dirty="0">
                <a:solidFill>
                  <a:schemeClr val="accent1"/>
                </a:solidFill>
                <a:latin typeface="Verdana" charset="0"/>
                <a:ea typeface="Verdana" charset="0"/>
                <a:cs typeface="Verdana" charset="0"/>
              </a:rPr>
              <a:t>10 augustus tem 31 augustus: examenperiode tweede zittijd</a:t>
            </a:r>
          </a:p>
          <a:p>
            <a:pPr algn="l"/>
            <a:endParaRPr lang="nl-BE" dirty="0">
              <a:solidFill>
                <a:schemeClr val="accent1"/>
              </a:solidFill>
              <a:latin typeface="Verdana" charset="0"/>
              <a:ea typeface="Verdana" charset="0"/>
              <a:cs typeface="Verdana" charset="0"/>
            </a:endParaRPr>
          </a:p>
          <a:p>
            <a:pPr algn="l"/>
            <a:endParaRPr lang="nl-NL" dirty="0">
              <a:solidFill>
                <a:schemeClr val="accent1"/>
              </a:solidFill>
              <a:latin typeface="Verdana" charset="0"/>
              <a:ea typeface="Verdana" charset="0"/>
              <a:cs typeface="Verdana" charset="0"/>
            </a:endParaRPr>
          </a:p>
        </p:txBody>
      </p:sp>
    </p:spTree>
    <p:extLst>
      <p:ext uri="{BB962C8B-B14F-4D97-AF65-F5344CB8AC3E}">
        <p14:creationId xmlns:p14="http://schemas.microsoft.com/office/powerpoint/2010/main" val="340672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C9A74-327B-A81C-3178-2ED8E4BFC757}"/>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335C285D-008D-B535-2900-30E5AD513CE2}"/>
              </a:ext>
            </a:extLst>
          </p:cNvPr>
          <p:cNvSpPr>
            <a:spLocks noGrp="1"/>
          </p:cNvSpPr>
          <p:nvPr>
            <p:ph type="ftr" sz="quarter" idx="10"/>
          </p:nvPr>
        </p:nvSpPr>
        <p:spPr/>
        <p:txBody>
          <a:bodyPr/>
          <a:lstStyle/>
          <a:p>
            <a:r>
              <a:rPr lang="nl-NL"/>
              <a:t>Faculty of Engineering</a:t>
            </a:r>
          </a:p>
        </p:txBody>
      </p:sp>
      <p:sp>
        <p:nvSpPr>
          <p:cNvPr id="3" name="Tijdelijke aanduiding voor dianummer 2">
            <a:extLst>
              <a:ext uri="{FF2B5EF4-FFF2-40B4-BE49-F238E27FC236}">
                <a16:creationId xmlns:a16="http://schemas.microsoft.com/office/drawing/2014/main" id="{18E0C065-1B3F-9E2D-9BB6-2CBED3BE9698}"/>
              </a:ext>
            </a:extLst>
          </p:cNvPr>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20</a:t>
            </a:fld>
            <a:endParaRPr lang="nl-NL"/>
          </a:p>
        </p:txBody>
      </p:sp>
      <p:sp>
        <p:nvSpPr>
          <p:cNvPr id="11" name="Titel 27">
            <a:extLst>
              <a:ext uri="{FF2B5EF4-FFF2-40B4-BE49-F238E27FC236}">
                <a16:creationId xmlns:a16="http://schemas.microsoft.com/office/drawing/2014/main" id="{383C4790-855C-01CD-533E-036409CE0690}"/>
              </a:ext>
            </a:extLst>
          </p:cNvPr>
          <p:cNvSpPr>
            <a:spLocks noGrp="1"/>
          </p:cNvSpPr>
          <p:nvPr>
            <p:ph type="title"/>
          </p:nvPr>
        </p:nvSpPr>
        <p:spPr>
          <a:xfrm>
            <a:off x="731838" y="739163"/>
            <a:ext cx="1337143" cy="313350"/>
          </a:xfrm>
        </p:spPr>
        <p:txBody>
          <a:bodyPr/>
          <a:lstStyle/>
          <a:p>
            <a:pPr marL="0"/>
            <a:r>
              <a:rPr lang="nl-NL" sz="2000" dirty="0">
                <a:solidFill>
                  <a:schemeClr val="accent1"/>
                </a:solidFill>
              </a:rPr>
              <a:t>DIPLOMA</a:t>
            </a:r>
            <a:endParaRPr lang="nl-NL" sz="1600" dirty="0">
              <a:solidFill>
                <a:schemeClr val="accent1"/>
              </a:solidFill>
              <a:latin typeface="Verdana" charset="0"/>
              <a:ea typeface="Verdana" charset="0"/>
              <a:cs typeface="Verdana" charset="0"/>
            </a:endParaRPr>
          </a:p>
        </p:txBody>
      </p:sp>
      <p:sp>
        <p:nvSpPr>
          <p:cNvPr id="4" name="TextBox 3">
            <a:extLst>
              <a:ext uri="{FF2B5EF4-FFF2-40B4-BE49-F238E27FC236}">
                <a16:creationId xmlns:a16="http://schemas.microsoft.com/office/drawing/2014/main" id="{6FB866D6-E7E7-F51B-30F7-807628C6ED5D}"/>
              </a:ext>
            </a:extLst>
          </p:cNvPr>
          <p:cNvSpPr txBox="1"/>
          <p:nvPr/>
        </p:nvSpPr>
        <p:spPr>
          <a:xfrm>
            <a:off x="797859" y="1219200"/>
            <a:ext cx="10811435"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u="sng" dirty="0">
                <a:solidFill>
                  <a:schemeClr val="accent1"/>
                </a:solidFill>
                <a:latin typeface="Verdana" charset="0"/>
                <a:ea typeface="Verdana" charset="0"/>
                <a:cs typeface="Verdana" charset="0"/>
              </a:rPr>
              <a:t>ULB is de administratief coordinerende instelling. Wat betekent dit concreet voor jou?</a:t>
            </a:r>
          </a:p>
          <a:p>
            <a:pPr algn="l"/>
            <a:endParaRPr lang="nl-BE" dirty="0">
              <a:solidFill>
                <a:schemeClr val="accent1"/>
              </a:solidFill>
              <a:latin typeface="Verdana" charset="0"/>
              <a:ea typeface="Verdana" charset="0"/>
              <a:cs typeface="Verdana" charset="0"/>
            </a:endParaRPr>
          </a:p>
          <a:p>
            <a:pPr algn="l"/>
            <a:r>
              <a:rPr lang="nl-BE" dirty="0">
                <a:solidFill>
                  <a:schemeClr val="accent1"/>
                </a:solidFill>
                <a:latin typeface="Verdana" charset="0"/>
                <a:ea typeface="Verdana" charset="0"/>
                <a:cs typeface="Verdana" charset="0"/>
              </a:rPr>
              <a:t>ULB reikt het puntenblad en het joint diploma uit. Het diploma is gezamenlijk ondertekend door VUB en ULB en bevat de logo’s van beide instellingen. </a:t>
            </a:r>
          </a:p>
          <a:p>
            <a:pPr algn="l"/>
            <a:endParaRPr lang="nl-NL" dirty="0">
              <a:solidFill>
                <a:schemeClr val="accent1"/>
              </a:solidFill>
              <a:latin typeface="Verdana" charset="0"/>
              <a:ea typeface="Verdana" charset="0"/>
              <a:cs typeface="Verdana" charset="0"/>
            </a:endParaRPr>
          </a:p>
        </p:txBody>
      </p:sp>
    </p:spTree>
    <p:extLst>
      <p:ext uri="{BB962C8B-B14F-4D97-AF65-F5344CB8AC3E}">
        <p14:creationId xmlns:p14="http://schemas.microsoft.com/office/powerpoint/2010/main" val="22120853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8D41A-AA74-F20D-F28E-B78295F49360}"/>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1B6CA2C8-71A6-D411-4B13-32100658ED14}"/>
              </a:ext>
            </a:extLst>
          </p:cNvPr>
          <p:cNvSpPr>
            <a:spLocks noGrp="1"/>
          </p:cNvSpPr>
          <p:nvPr>
            <p:ph type="ftr" sz="quarter" idx="10"/>
          </p:nvPr>
        </p:nvSpPr>
        <p:spPr/>
        <p:txBody>
          <a:bodyPr/>
          <a:lstStyle/>
          <a:p>
            <a:r>
              <a:rPr lang="nl-NL"/>
              <a:t>Faculty of Engineering</a:t>
            </a:r>
          </a:p>
        </p:txBody>
      </p:sp>
      <p:sp>
        <p:nvSpPr>
          <p:cNvPr id="3" name="Tijdelijke aanduiding voor dianummer 2">
            <a:extLst>
              <a:ext uri="{FF2B5EF4-FFF2-40B4-BE49-F238E27FC236}">
                <a16:creationId xmlns:a16="http://schemas.microsoft.com/office/drawing/2014/main" id="{377A3259-C402-23D2-BC97-82A241C0420D}"/>
              </a:ext>
            </a:extLst>
          </p:cNvPr>
          <p:cNvSpPr>
            <a:spLocks noGrp="1"/>
          </p:cNvSpPr>
          <p:nvPr>
            <p:ph type="sldNum" sz="quarter" idx="11"/>
          </p:nvPr>
        </p:nvSpPr>
        <p:spPr/>
        <p:txBody>
          <a:bodyPr/>
          <a:lstStyle/>
          <a:p>
            <a:r>
              <a:rPr lang="nl-NL"/>
              <a:t> </a:t>
            </a:r>
            <a:fld id="{141DC315-004D-734B-91F7-61E542849DC9}" type="datetimeFigureOut">
              <a:rPr lang="nl-NL" smtClean="0"/>
              <a:pPr/>
              <a:t>12-8-2025</a:t>
            </a:fld>
            <a:r>
              <a:rPr lang="nl-NL"/>
              <a:t> | </a:t>
            </a:r>
            <a:fld id="{2DAB09C5-3251-4B47-B002-D03712DC64C3}" type="slidenum">
              <a:rPr lang="nl-NL" smtClean="0"/>
              <a:pPr/>
              <a:t>21</a:t>
            </a:fld>
            <a:endParaRPr lang="nl-NL"/>
          </a:p>
        </p:txBody>
      </p:sp>
      <p:sp>
        <p:nvSpPr>
          <p:cNvPr id="11" name="Titel 27">
            <a:extLst>
              <a:ext uri="{FF2B5EF4-FFF2-40B4-BE49-F238E27FC236}">
                <a16:creationId xmlns:a16="http://schemas.microsoft.com/office/drawing/2014/main" id="{ACE0AF71-F26C-F3A6-81AF-31D274595C84}"/>
              </a:ext>
            </a:extLst>
          </p:cNvPr>
          <p:cNvSpPr>
            <a:spLocks noGrp="1"/>
          </p:cNvSpPr>
          <p:nvPr>
            <p:ph type="title"/>
          </p:nvPr>
        </p:nvSpPr>
        <p:spPr>
          <a:xfrm>
            <a:off x="731838" y="739163"/>
            <a:ext cx="1301172" cy="313350"/>
          </a:xfrm>
        </p:spPr>
        <p:txBody>
          <a:bodyPr/>
          <a:lstStyle/>
          <a:p>
            <a:pPr marL="0"/>
            <a:r>
              <a:rPr lang="nl-NL" sz="2000" dirty="0">
                <a:solidFill>
                  <a:schemeClr val="accent1"/>
                </a:solidFill>
                <a:latin typeface="Verdana" charset="0"/>
                <a:ea typeface="Verdana" charset="0"/>
                <a:cs typeface="Verdana" charset="0"/>
              </a:rPr>
              <a:t>Andere </a:t>
            </a:r>
          </a:p>
        </p:txBody>
      </p:sp>
      <p:sp>
        <p:nvSpPr>
          <p:cNvPr id="4" name="TextBox 3">
            <a:extLst>
              <a:ext uri="{FF2B5EF4-FFF2-40B4-BE49-F238E27FC236}">
                <a16:creationId xmlns:a16="http://schemas.microsoft.com/office/drawing/2014/main" id="{C3A5DE03-FF5F-0AC6-0D44-A6118C6A4A8D}"/>
              </a:ext>
            </a:extLst>
          </p:cNvPr>
          <p:cNvSpPr txBox="1"/>
          <p:nvPr/>
        </p:nvSpPr>
        <p:spPr>
          <a:xfrm>
            <a:off x="797859" y="1219200"/>
            <a:ext cx="10811435"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BE" dirty="0">
                <a:solidFill>
                  <a:schemeClr val="accent1"/>
                </a:solidFill>
                <a:latin typeface="Verdana" charset="0"/>
                <a:ea typeface="Verdana" charset="0"/>
                <a:cs typeface="Verdana" charset="0"/>
              </a:rPr>
              <a:t>De richtlijnen, deadlines en procedure van onderstaande zaken zullen bekend gemaakt worden in september 2025:</a:t>
            </a:r>
          </a:p>
          <a:p>
            <a:pPr algn="l"/>
            <a:endParaRPr lang="nl-BE" dirty="0">
              <a:solidFill>
                <a:schemeClr val="accent1"/>
              </a:solidFill>
              <a:latin typeface="Verdana" charset="0"/>
              <a:ea typeface="Verdana" charset="0"/>
              <a:cs typeface="Verdana" charset="0"/>
            </a:endParaRPr>
          </a:p>
          <a:p>
            <a:pPr marL="285750" indent="-285750" algn="l">
              <a:buFont typeface="Arial" panose="020B0604020202020204" pitchFamily="34" charset="0"/>
              <a:buChar char="•"/>
            </a:pPr>
            <a:r>
              <a:rPr lang="nl-BE" dirty="0">
                <a:solidFill>
                  <a:schemeClr val="accent1"/>
                </a:solidFill>
                <a:latin typeface="Verdana" charset="0"/>
                <a:ea typeface="Verdana" charset="0"/>
                <a:cs typeface="Verdana" charset="0"/>
              </a:rPr>
              <a:t>Master thesis</a:t>
            </a:r>
          </a:p>
          <a:p>
            <a:pPr marL="285750" indent="-285750" algn="l">
              <a:buFont typeface="Arial" panose="020B0604020202020204" pitchFamily="34" charset="0"/>
              <a:buChar char="•"/>
            </a:pPr>
            <a:r>
              <a:rPr lang="nl-BE" dirty="0">
                <a:solidFill>
                  <a:schemeClr val="accent1"/>
                </a:solidFill>
                <a:latin typeface="Verdana" charset="0"/>
                <a:ea typeface="Verdana" charset="0"/>
                <a:cs typeface="Verdana" charset="0"/>
              </a:rPr>
              <a:t>Internship</a:t>
            </a:r>
            <a:r>
              <a:rPr lang="nl-NL" dirty="0">
                <a:solidFill>
                  <a:schemeClr val="accent1"/>
                </a:solidFill>
                <a:latin typeface="Verdana" charset="0"/>
                <a:ea typeface="Verdana" charset="0"/>
                <a:cs typeface="Verdana" charset="0"/>
              </a:rPr>
              <a:t> (stage)</a:t>
            </a:r>
          </a:p>
          <a:p>
            <a:pPr marL="285750" indent="-285750" algn="l">
              <a:buFont typeface="Arial" panose="020B0604020202020204" pitchFamily="34" charset="0"/>
              <a:buChar char="•"/>
            </a:pPr>
            <a:r>
              <a:rPr lang="nl-NL" dirty="0">
                <a:solidFill>
                  <a:schemeClr val="accent1"/>
                </a:solidFill>
                <a:latin typeface="Verdana" charset="0"/>
                <a:ea typeface="Verdana" charset="0"/>
                <a:cs typeface="Verdana" charset="0"/>
              </a:rPr>
              <a:t>Mobiliteit (voor studies of stage)</a:t>
            </a:r>
            <a:endParaRPr lang="nl-BE" dirty="0">
              <a:solidFill>
                <a:schemeClr val="accent1"/>
              </a:solidFill>
              <a:latin typeface="Verdana" charset="0"/>
              <a:ea typeface="Verdana" charset="0"/>
              <a:cs typeface="Verdana" charset="0"/>
            </a:endParaRPr>
          </a:p>
        </p:txBody>
      </p:sp>
    </p:spTree>
    <p:extLst>
      <p:ext uri="{BB962C8B-B14F-4D97-AF65-F5344CB8AC3E}">
        <p14:creationId xmlns:p14="http://schemas.microsoft.com/office/powerpoint/2010/main" val="30455218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tretch>
            <a:fillRect/>
          </a:stretch>
        </p:blipFill>
        <p:spPr>
          <a:xfrm>
            <a:off x="0" y="1558"/>
            <a:ext cx="12130370" cy="4884070"/>
          </a:xfrm>
          <a:prstGeom prst="rect">
            <a:avLst/>
          </a:prstGeom>
        </p:spPr>
      </p:pic>
      <p:sp>
        <p:nvSpPr>
          <p:cNvPr id="15" name="Rechthoek 14"/>
          <p:cNvSpPr/>
          <p:nvPr/>
        </p:nvSpPr>
        <p:spPr>
          <a:xfrm>
            <a:off x="584" y="0"/>
            <a:ext cx="12190833" cy="5002305"/>
          </a:xfrm>
          <a:prstGeom prst="rect">
            <a:avLst/>
          </a:prstGeom>
          <a:solidFill>
            <a:schemeClr val="accent1">
              <a:alpha val="52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600" err="1">
              <a:solidFill>
                <a:srgbClr val="0033A0"/>
              </a:solidFill>
              <a:latin typeface="Verdana" charset="0"/>
              <a:ea typeface="Verdana" charset="0"/>
              <a:cs typeface="Verdana" charset="0"/>
            </a:endParaRPr>
          </a:p>
        </p:txBody>
      </p:sp>
      <p:sp>
        <p:nvSpPr>
          <p:cNvPr id="12" name="Rechthoek 11"/>
          <p:cNvSpPr/>
          <p:nvPr/>
        </p:nvSpPr>
        <p:spPr>
          <a:xfrm>
            <a:off x="-25974" y="4878673"/>
            <a:ext cx="12192000" cy="1979327"/>
          </a:xfrm>
          <a:prstGeom prst="rect">
            <a:avLst/>
          </a:prstGeom>
          <a:solidFill>
            <a:schemeClr val="bg1"/>
          </a:solidFill>
          <a:ln w="603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err="1">
              <a:solidFill>
                <a:srgbClr val="0033A0"/>
              </a:solidFill>
              <a:latin typeface="Verdana" charset="0"/>
              <a:ea typeface="Verdana" charset="0"/>
              <a:cs typeface="Verdana" charset="0"/>
            </a:endParaRPr>
          </a:p>
        </p:txBody>
      </p:sp>
      <p:pic>
        <p:nvPicPr>
          <p:cNvPr id="13" name="Afbeelding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0754" y="5346442"/>
            <a:ext cx="3189618" cy="1124340"/>
          </a:xfrm>
          <a:prstGeom prst="rect">
            <a:avLst/>
          </a:prstGeom>
        </p:spPr>
      </p:pic>
      <p:sp>
        <p:nvSpPr>
          <p:cNvPr id="11" name="Vrije vorm 10"/>
          <p:cNvSpPr/>
          <p:nvPr/>
        </p:nvSpPr>
        <p:spPr>
          <a:xfrm>
            <a:off x="9546040" y="-21143"/>
            <a:ext cx="2645960" cy="6866513"/>
          </a:xfrm>
          <a:custGeom>
            <a:avLst/>
            <a:gdLst>
              <a:gd name="connsiteX0" fmla="*/ 0 w 1935678"/>
              <a:gd name="connsiteY0" fmla="*/ 0 h 5023262"/>
              <a:gd name="connsiteX1" fmla="*/ 1935678 w 1935678"/>
              <a:gd name="connsiteY1" fmla="*/ 0 h 5023262"/>
              <a:gd name="connsiteX2" fmla="*/ 1935678 w 1935678"/>
              <a:gd name="connsiteY2" fmla="*/ 5023262 h 5023262"/>
              <a:gd name="connsiteX3" fmla="*/ 0 w 1935678"/>
              <a:gd name="connsiteY3" fmla="*/ 0 h 5023262"/>
            </a:gdLst>
            <a:ahLst/>
            <a:cxnLst>
              <a:cxn ang="0">
                <a:pos x="connsiteX0" y="connsiteY0"/>
              </a:cxn>
              <a:cxn ang="0">
                <a:pos x="connsiteX1" y="connsiteY1"/>
              </a:cxn>
              <a:cxn ang="0">
                <a:pos x="connsiteX2" y="connsiteY2"/>
              </a:cxn>
              <a:cxn ang="0">
                <a:pos x="connsiteX3" y="connsiteY3"/>
              </a:cxn>
            </a:cxnLst>
            <a:rect l="l" t="t" r="r" b="b"/>
            <a:pathLst>
              <a:path w="1935678" h="5023262">
                <a:moveTo>
                  <a:pt x="0" y="0"/>
                </a:moveTo>
                <a:lnTo>
                  <a:pt x="1935678" y="0"/>
                </a:lnTo>
                <a:lnTo>
                  <a:pt x="1935678" y="502326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4" name="Groeperen 13"/>
          <p:cNvGrpSpPr/>
          <p:nvPr/>
        </p:nvGrpSpPr>
        <p:grpSpPr>
          <a:xfrm>
            <a:off x="1640542" y="1589366"/>
            <a:ext cx="6589057" cy="1665050"/>
            <a:chOff x="7390039" y="2172107"/>
            <a:chExt cx="5647698" cy="1433613"/>
          </a:xfrm>
        </p:grpSpPr>
        <p:sp>
          <p:nvSpPr>
            <p:cNvPr id="24" name="Rechthoek 23"/>
            <p:cNvSpPr/>
            <p:nvPr/>
          </p:nvSpPr>
          <p:spPr>
            <a:xfrm>
              <a:off x="7390039" y="2172107"/>
              <a:ext cx="5647698" cy="1433612"/>
            </a:xfrm>
            <a:prstGeom prst="rect">
              <a:avLst/>
            </a:prstGeom>
            <a:solidFill>
              <a:srgbClr val="00329F"/>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600" err="1">
                <a:solidFill>
                  <a:srgbClr val="0033A0"/>
                </a:solidFill>
                <a:latin typeface="Verdana" charset="0"/>
                <a:ea typeface="Verdana" charset="0"/>
                <a:cs typeface="Verdana" charset="0"/>
              </a:endParaRPr>
            </a:p>
          </p:txBody>
        </p:sp>
        <p:sp>
          <p:nvSpPr>
            <p:cNvPr id="23" name="Tijdelijke aanduiding voor tekst 17"/>
            <p:cNvSpPr txBox="1">
              <a:spLocks/>
            </p:cNvSpPr>
            <p:nvPr/>
          </p:nvSpPr>
          <p:spPr>
            <a:xfrm rot="10800000">
              <a:off x="12456024" y="2172108"/>
              <a:ext cx="581712" cy="1433612"/>
            </a:xfrm>
            <a:prstGeom prst="rtTriangle">
              <a:avLst/>
            </a:prstGeom>
            <a:solidFill>
              <a:schemeClr val="accent2"/>
            </a:solidFill>
          </p:spPr>
          <p:txBody>
            <a:bodyPr vert="horz" lIns="90000" tIns="45720" rIns="91440" bIns="45720" rtlCol="0">
              <a:noAutofit/>
            </a:bodyPr>
            <a:lstStyle>
              <a:lvl1pPr marL="0" indent="0" algn="l" defTabSz="914377" rtl="0" eaLnBrk="1" latinLnBrk="0" hangingPunct="1">
                <a:lnSpc>
                  <a:spcPct val="95000"/>
                </a:lnSpc>
                <a:spcBef>
                  <a:spcPts val="1000"/>
                </a:spcBef>
                <a:spcAft>
                  <a:spcPts val="1000"/>
                </a:spcAft>
                <a:buFont typeface="Arial" charset="0"/>
                <a:buNone/>
                <a:defRPr sz="1600" kern="1200">
                  <a:solidFill>
                    <a:schemeClr val="accent1"/>
                  </a:solidFill>
                  <a:latin typeface="Verdana" charset="0"/>
                  <a:ea typeface="Verdana" charset="0"/>
                  <a:cs typeface="Verdana" charset="0"/>
                </a:defRPr>
              </a:lvl1pPr>
              <a:lvl2pPr marL="268288" indent="-257175" algn="l" defTabSz="914377" rtl="0" eaLnBrk="1" latinLnBrk="0" hangingPunct="1">
                <a:lnSpc>
                  <a:spcPct val="95000"/>
                </a:lnSpc>
                <a:spcBef>
                  <a:spcPts val="500"/>
                </a:spcBef>
                <a:buClr>
                  <a:srgbClr val="FF5000"/>
                </a:buClr>
                <a:buSzPct val="90000"/>
                <a:buFont typeface="LucidaGrande" charset="0"/>
                <a:buChar char="▶︎"/>
                <a:tabLst/>
                <a:defRPr sz="1400" kern="1200">
                  <a:solidFill>
                    <a:schemeClr val="accent1"/>
                  </a:solidFill>
                  <a:latin typeface="Verdana" charset="0"/>
                  <a:ea typeface="Verdana" charset="0"/>
                  <a:cs typeface="Verdana" charset="0"/>
                </a:defRPr>
              </a:lvl2pPr>
              <a:lvl3pPr marL="671513" indent="-220663" algn="l" defTabSz="914377" rtl="0" eaLnBrk="1" latinLnBrk="0" hangingPunct="1">
                <a:lnSpc>
                  <a:spcPct val="95000"/>
                </a:lnSpc>
                <a:spcBef>
                  <a:spcPts val="500"/>
                </a:spcBef>
                <a:buClr>
                  <a:schemeClr val="bg1">
                    <a:lumMod val="50000"/>
                  </a:schemeClr>
                </a:buClr>
                <a:buSzPct val="90000"/>
                <a:buFont typeface="LucidaGrande" charset="0"/>
                <a:buChar char="▶︎"/>
                <a:tabLst/>
                <a:defRPr sz="1400" kern="1200">
                  <a:solidFill>
                    <a:schemeClr val="accent1"/>
                  </a:solidFill>
                  <a:latin typeface="Verdana" charset="0"/>
                  <a:ea typeface="Verdana" charset="0"/>
                  <a:cs typeface="Verdana" charset="0"/>
                </a:defRPr>
              </a:lvl3pPr>
              <a:lvl4pPr marL="1073150" indent="-219075" algn="l" defTabSz="914377" rtl="0" eaLnBrk="1" latinLnBrk="0" hangingPunct="1">
                <a:lnSpc>
                  <a:spcPct val="95000"/>
                </a:lnSpc>
                <a:spcBef>
                  <a:spcPts val="500"/>
                </a:spcBef>
                <a:buClr>
                  <a:srgbClr val="FF5000"/>
                </a:buClr>
                <a:buFont typeface="Arial"/>
                <a:buChar char="•"/>
                <a:tabLst/>
                <a:defRPr sz="1400" kern="1200">
                  <a:solidFill>
                    <a:schemeClr val="accent1"/>
                  </a:solidFill>
                  <a:latin typeface="Verdana" charset="0"/>
                  <a:ea typeface="Verdana" charset="0"/>
                  <a:cs typeface="Verdana" charset="0"/>
                </a:defRPr>
              </a:lvl4pPr>
              <a:lvl5pPr marL="1244600" indent="0" algn="l" defTabSz="914377" rtl="0" eaLnBrk="1" latinLnBrk="0" hangingPunct="1">
                <a:lnSpc>
                  <a:spcPct val="95000"/>
                </a:lnSpc>
                <a:spcBef>
                  <a:spcPts val="500"/>
                </a:spcBef>
                <a:buClr>
                  <a:schemeClr val="bg1">
                    <a:lumMod val="50000"/>
                  </a:schemeClr>
                </a:buClr>
                <a:buFont typeface="Arial"/>
                <a:buNone/>
                <a:tabLst/>
                <a:defRPr sz="1400" kern="1200" baseline="0">
                  <a:solidFill>
                    <a:schemeClr val="accent1"/>
                  </a:solidFill>
                  <a:latin typeface="Verdana" charset="0"/>
                  <a:ea typeface="Verdana" charset="0"/>
                  <a:cs typeface="Verdana"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endParaRPr lang="en-GB"/>
            </a:p>
          </p:txBody>
        </p:sp>
      </p:grpSp>
      <p:pic>
        <p:nvPicPr>
          <p:cNvPr id="17" name="Afbeelding 9">
            <a:extLst>
              <a:ext uri="{FF2B5EF4-FFF2-40B4-BE49-F238E27FC236}">
                <a16:creationId xmlns:a16="http://schemas.microsoft.com/office/drawing/2014/main" id="{C399675E-8E70-4BD6-9D40-A6618C91DA08}"/>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2491167" y="1670513"/>
            <a:ext cx="4503850" cy="1502754"/>
          </a:xfrm>
          <a:prstGeom prst="rect">
            <a:avLst/>
          </a:prstGeom>
        </p:spPr>
      </p:pic>
    </p:spTree>
    <p:extLst>
      <p:ext uri="{BB962C8B-B14F-4D97-AF65-F5344CB8AC3E}">
        <p14:creationId xmlns:p14="http://schemas.microsoft.com/office/powerpoint/2010/main" val="16531729"/>
      </p:ext>
    </p:extLst>
  </p:cSld>
  <p:clrMapOvr>
    <a:masterClrMapping/>
  </p:clrMapOvr>
</p:sld>
</file>

<file path=ppt/theme/theme1.xml><?xml version="1.0" encoding="utf-8"?>
<a:theme xmlns:a="http://schemas.openxmlformats.org/drawingml/2006/main" name="1 VUB THEME">
  <a:themeElements>
    <a:clrScheme name="VUB 2017">
      <a:dk1>
        <a:srgbClr val="000000"/>
      </a:dk1>
      <a:lt1>
        <a:srgbClr val="FFFFFF"/>
      </a:lt1>
      <a:dk2>
        <a:srgbClr val="44546A"/>
      </a:dk2>
      <a:lt2>
        <a:srgbClr val="E7E6E6"/>
      </a:lt2>
      <a:accent1>
        <a:srgbClr val="00339F"/>
      </a:accent1>
      <a:accent2>
        <a:srgbClr val="FF6600"/>
      </a:accent2>
      <a:accent3>
        <a:srgbClr val="E7E6E5"/>
      </a:accent3>
      <a:accent4>
        <a:srgbClr val="4B4B4B"/>
      </a:accent4>
      <a:accent5>
        <a:srgbClr val="577EC1"/>
      </a:accent5>
      <a:accent6>
        <a:srgbClr val="FFAA8B"/>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44450">
          <a:solidFill>
            <a:srgbClr val="0033A0"/>
          </a:solidFill>
        </a:ln>
      </a:spPr>
      <a:bodyPr rtlCol="0" anchor="ctr"/>
      <a:lstStyle>
        <a:defPPr algn="ctr">
          <a:defRPr sz="1600" dirty="0" err="1" smtClean="0">
            <a:solidFill>
              <a:srgbClr val="0033A0"/>
            </a:solidFill>
            <a:latin typeface="Verdana" charset="0"/>
            <a:ea typeface="Verdana" charset="0"/>
            <a:cs typeface="Verdana"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lumMod val="50000"/>
              <a:lumOff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mtClean="0">
            <a:solidFill>
              <a:srgbClr val="0033A0"/>
            </a:solidFill>
            <a:latin typeface="Verdana" charset="0"/>
            <a:ea typeface="Verdana" charset="0"/>
            <a:cs typeface="Verdana" charset="0"/>
          </a:defRPr>
        </a:defPPr>
      </a:lstStyle>
    </a:txDef>
  </a:objectDefaults>
  <a:extraClrSchemeLst/>
  <a:extLst>
    <a:ext uri="{05A4C25C-085E-4340-85A3-A5531E510DB2}">
      <thm15:themeFamily xmlns:thm15="http://schemas.microsoft.com/office/thememl/2012/main" name="VUB-tmp2017" id="{10DC50E6-1B59-A244-B26B-E5A459B5CBCA}" vid="{6CBD3AA6-F9C4-3943-A482-D8B422AB87AD}"/>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149264446A3AE489129FAB3C6AA9007" ma:contentTypeVersion="17" ma:contentTypeDescription="Create a new document." ma:contentTypeScope="" ma:versionID="5f4cc0fbe1a4ac7fcf13cc4b6ec04512">
  <xsd:schema xmlns:xsd="http://www.w3.org/2001/XMLSchema" xmlns:xs="http://www.w3.org/2001/XMLSchema" xmlns:p="http://schemas.microsoft.com/office/2006/metadata/properties" xmlns:ns2="232e48a4-996a-4688-951c-c513fbc1255c" xmlns:ns3="c748a3ab-0a71-4502-870a-78ff9b1fbfc0" targetNamespace="http://schemas.microsoft.com/office/2006/metadata/properties" ma:root="true" ma:fieldsID="e1b800193f625488ad1e5c33ef4c216c" ns2:_="" ns3:_="">
    <xsd:import namespace="232e48a4-996a-4688-951c-c513fbc1255c"/>
    <xsd:import namespace="c748a3ab-0a71-4502-870a-78ff9b1fbfc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2e48a4-996a-4688-951c-c513fbc1255c"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3" nillable="true" ma:displayName="Taxonomy Catch All Column" ma:hidden="true" ma:list="{25067999-9e1e-4ff5-8b49-1c4583c5fd81}" ma:internalName="TaxCatchAll" ma:showField="CatchAllData" ma:web="232e48a4-996a-4688-951c-c513fbc1255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748a3ab-0a71-4502-870a-78ff9b1fbfc0"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0a49bc4-c9e0-412a-b7e2-852193553bd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748a3ab-0a71-4502-870a-78ff9b1fbfc0">
      <Terms xmlns="http://schemas.microsoft.com/office/infopath/2007/PartnerControls"/>
    </lcf76f155ced4ddcb4097134ff3c332f>
    <TaxCatchAll xmlns="232e48a4-996a-4688-951c-c513fbc1255c" xsi:nil="true"/>
    <SharedWithUsers xmlns="232e48a4-996a-4688-951c-c513fbc1255c">
      <UserInfo>
        <DisplayName>Heidi OTTEVAERE</DisplayName>
        <AccountId>46</AccountId>
        <AccountType/>
      </UserInfo>
    </SharedWithUsers>
  </documentManagement>
</p:properties>
</file>

<file path=customXml/itemProps1.xml><?xml version="1.0" encoding="utf-8"?>
<ds:datastoreItem xmlns:ds="http://schemas.openxmlformats.org/officeDocument/2006/customXml" ds:itemID="{DF0F3CE8-A06F-430A-8963-469A40EE7BB3}">
  <ds:schemaRefs>
    <ds:schemaRef ds:uri="http://schemas.microsoft.com/sharepoint/v3/contenttype/forms"/>
  </ds:schemaRefs>
</ds:datastoreItem>
</file>

<file path=customXml/itemProps2.xml><?xml version="1.0" encoding="utf-8"?>
<ds:datastoreItem xmlns:ds="http://schemas.openxmlformats.org/officeDocument/2006/customXml" ds:itemID="{FC28A0B7-2B1E-4691-889C-B1D6D65A21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32e48a4-996a-4688-951c-c513fbc1255c"/>
    <ds:schemaRef ds:uri="c748a3ab-0a71-4502-870a-78ff9b1fbf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66C77FA-39CA-4D1F-B089-76C1E0BDA0D8}">
  <ds:schemaRefs>
    <ds:schemaRef ds:uri="http://purl.org/dc/terms/"/>
    <ds:schemaRef ds:uri="http://www.w3.org/XML/1998/namespace"/>
    <ds:schemaRef ds:uri="http://schemas.microsoft.com/office/2006/documentManagement/types"/>
    <ds:schemaRef ds:uri="c748a3ab-0a71-4502-870a-78ff9b1fbfc0"/>
    <ds:schemaRef ds:uri="http://schemas.microsoft.com/office/infopath/2007/PartnerControls"/>
    <ds:schemaRef ds:uri="232e48a4-996a-4688-951c-c513fbc1255c"/>
    <ds:schemaRef ds:uri="http://purl.org/dc/elements/1.1/"/>
    <ds:schemaRef ds:uri="http://schemas.openxmlformats.org/package/2006/metadata/core-propertie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4170</TotalTime>
  <Words>1843</Words>
  <Application>Microsoft Office PowerPoint</Application>
  <PresentationFormat>Breedbeeld</PresentationFormat>
  <Paragraphs>361</Paragraphs>
  <Slides>22</Slides>
  <Notes>22</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22</vt:i4>
      </vt:variant>
    </vt:vector>
  </HeadingPairs>
  <TitlesOfParts>
    <vt:vector size="28" baseType="lpstr">
      <vt:lpstr>Aptos</vt:lpstr>
      <vt:lpstr>Arial</vt:lpstr>
      <vt:lpstr>Calibri</vt:lpstr>
      <vt:lpstr>LucidaGrande</vt:lpstr>
      <vt:lpstr>Verdana</vt:lpstr>
      <vt:lpstr>1 VUB THEME</vt:lpstr>
      <vt:lpstr>faculteit Ingenieurswetenschappen</vt:lpstr>
      <vt:lpstr>Welcome</vt:lpstr>
      <vt:lpstr>Welcome</vt:lpstr>
      <vt:lpstr>Welcome</vt:lpstr>
      <vt:lpstr>Welcome</vt:lpstr>
      <vt:lpstr>Aanmelding en inschrijving</vt:lpstr>
      <vt:lpstr>Aanmelding en inschrijving</vt:lpstr>
      <vt:lpstr>Aanmelding en inschrijving</vt:lpstr>
      <vt:lpstr>Inschrijvingsgeld</vt:lpstr>
      <vt:lpstr>beursstudenten</vt:lpstr>
      <vt:lpstr>STUDIEPLAN</vt:lpstr>
      <vt:lpstr>studentenadministratie</vt:lpstr>
      <vt:lpstr>STUDIEPLAN</vt:lpstr>
      <vt:lpstr>STUDIEPLAN</vt:lpstr>
      <vt:lpstr>Deliberatie</vt:lpstr>
      <vt:lpstr>reflexstatuut</vt:lpstr>
      <vt:lpstr>reflexstatuut</vt:lpstr>
      <vt:lpstr>Les-en examenroosters</vt:lpstr>
      <vt:lpstr>Kalender </vt:lpstr>
      <vt:lpstr>DIPLOMA</vt:lpstr>
      <vt:lpstr>Andere </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FACIR Ingenieurswetenschappen</dc:title>
  <dc:creator>Heidi OTTEVAERE</dc:creator>
  <cp:lastModifiedBy>Bronte Liekens</cp:lastModifiedBy>
  <cp:revision>272</cp:revision>
  <dcterms:created xsi:type="dcterms:W3CDTF">2021-02-21T21:00:22Z</dcterms:created>
  <dcterms:modified xsi:type="dcterms:W3CDTF">2025-08-12T13:17:01Z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ContentTypeId" pid="2">
    <vt:lpwstr>0x010100E149264446A3AE489129FAB3C6AA9007</vt:lpwstr>
  </property>
  <property fmtid="{D5CDD505-2E9C-101B-9397-08002B2CF9AE}" name="MediaServiceImageTags" pid="3">
    <vt:lpwstr/>
  </property>
  <property fmtid="{D5CDD505-2E9C-101B-9397-08002B2CF9AE}" name="NXPowerLiteLastOptimized" pid="4">
    <vt:lpwstr>1469359</vt:lpwstr>
  </property>
  <property fmtid="{D5CDD505-2E9C-101B-9397-08002B2CF9AE}" name="NXPowerLiteSettings" pid="5">
    <vt:lpwstr>F7000400038000</vt:lpwstr>
  </property>
  <property fmtid="{D5CDD505-2E9C-101B-9397-08002B2CF9AE}" name="NXPowerLiteVersion" pid="6">
    <vt:lpwstr>S10.9.0</vt:lpwstr>
  </property>
</Properties>
</file>