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69D4DF-D131-4A01-A3BF-87BAF9B14CBE}" v="9" dt="2024-08-27T08:28:59.1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ine DE PELSMACKER" userId="S::pauline.de.pelsmacker@vub.be::7fcfa0ec-4d1d-468b-b333-d8ceda7976cf" providerId="AD" clId="Web-{B11914F5-DF20-7EF1-BDD1-9E854E39AD51}"/>
    <pc:docChg chg="modSld">
      <pc:chgData name="Pauline DE PELSMACKER" userId="S::pauline.de.pelsmacker@vub.be::7fcfa0ec-4d1d-468b-b333-d8ceda7976cf" providerId="AD" clId="Web-{B11914F5-DF20-7EF1-BDD1-9E854E39AD51}" dt="2024-05-30T07:00:29.357" v="126" actId="20577"/>
      <pc:docMkLst>
        <pc:docMk/>
      </pc:docMkLst>
      <pc:sldChg chg="modSp">
        <pc:chgData name="Pauline DE PELSMACKER" userId="S::pauline.de.pelsmacker@vub.be::7fcfa0ec-4d1d-468b-b333-d8ceda7976cf" providerId="AD" clId="Web-{B11914F5-DF20-7EF1-BDD1-9E854E39AD51}" dt="2024-05-30T06:59:41.824" v="47"/>
        <pc:sldMkLst>
          <pc:docMk/>
          <pc:sldMk cId="2864559939" sldId="257"/>
        </pc:sldMkLst>
        <pc:graphicFrameChg chg="mod modGraphic">
          <ac:chgData name="Pauline DE PELSMACKER" userId="S::pauline.de.pelsmacker@vub.be::7fcfa0ec-4d1d-468b-b333-d8ceda7976cf" providerId="AD" clId="Web-{B11914F5-DF20-7EF1-BDD1-9E854E39AD51}" dt="2024-05-30T06:59:41.824" v="47"/>
          <ac:graphicFrameMkLst>
            <pc:docMk/>
            <pc:sldMk cId="2864559939" sldId="257"/>
            <ac:graphicFrameMk id="2" creationId="{F2331381-81CF-4E65-919E-9234B6303EE9}"/>
          </ac:graphicFrameMkLst>
        </pc:graphicFrameChg>
      </pc:sldChg>
      <pc:sldChg chg="modSp">
        <pc:chgData name="Pauline DE PELSMACKER" userId="S::pauline.de.pelsmacker@vub.be::7fcfa0ec-4d1d-468b-b333-d8ceda7976cf" providerId="AD" clId="Web-{B11914F5-DF20-7EF1-BDD1-9E854E39AD51}" dt="2024-05-30T07:00:29.357" v="126" actId="20577"/>
        <pc:sldMkLst>
          <pc:docMk/>
          <pc:sldMk cId="696110365" sldId="258"/>
        </pc:sldMkLst>
        <pc:spChg chg="mod">
          <ac:chgData name="Pauline DE PELSMACKER" userId="S::pauline.de.pelsmacker@vub.be::7fcfa0ec-4d1d-468b-b333-d8ceda7976cf" providerId="AD" clId="Web-{B11914F5-DF20-7EF1-BDD1-9E854E39AD51}" dt="2024-05-30T07:00:29.357" v="126" actId="20577"/>
          <ac:spMkLst>
            <pc:docMk/>
            <pc:sldMk cId="696110365" sldId="258"/>
            <ac:spMk id="4" creationId="{DD9F8E53-BB24-BC9D-5F87-439660B32D94}"/>
          </ac:spMkLst>
        </pc:spChg>
      </pc:sldChg>
    </pc:docChg>
  </pc:docChgLst>
  <pc:docChgLst>
    <pc:chgData name="Mireille PONET" userId="36542afc-17e3-4e70-a4d8-10c10a960c4a" providerId="ADAL" clId="{9BB6C35E-EFC1-4194-BD12-D427C5425B95}"/>
    <pc:docChg chg="custSel modSld">
      <pc:chgData name="Mireille PONET" userId="36542afc-17e3-4e70-a4d8-10c10a960c4a" providerId="ADAL" clId="{9BB6C35E-EFC1-4194-BD12-D427C5425B95}" dt="2022-08-18T14:59:59.572" v="152" actId="20577"/>
      <pc:docMkLst>
        <pc:docMk/>
      </pc:docMkLst>
      <pc:sldChg chg="modSp mod">
        <pc:chgData name="Mireille PONET" userId="36542afc-17e3-4e70-a4d8-10c10a960c4a" providerId="ADAL" clId="{9BB6C35E-EFC1-4194-BD12-D427C5425B95}" dt="2022-08-18T13:01:45.113" v="5" actId="20577"/>
        <pc:sldMkLst>
          <pc:docMk/>
          <pc:sldMk cId="2612918412" sldId="256"/>
        </pc:sldMkLst>
        <pc:spChg chg="mod">
          <ac:chgData name="Mireille PONET" userId="36542afc-17e3-4e70-a4d8-10c10a960c4a" providerId="ADAL" clId="{9BB6C35E-EFC1-4194-BD12-D427C5425B95}" dt="2022-08-18T13:01:45.113" v="5" actId="20577"/>
          <ac:spMkLst>
            <pc:docMk/>
            <pc:sldMk cId="2612918412" sldId="256"/>
            <ac:spMk id="16" creationId="{05AEEBBA-0BAD-4F22-B000-4F9BCF7F3CCA}"/>
          </ac:spMkLst>
        </pc:spChg>
      </pc:sldChg>
      <pc:sldChg chg="modSp mod">
        <pc:chgData name="Mireille PONET" userId="36542afc-17e3-4e70-a4d8-10c10a960c4a" providerId="ADAL" clId="{9BB6C35E-EFC1-4194-BD12-D427C5425B95}" dt="2022-08-18T14:59:59.572" v="152" actId="20577"/>
        <pc:sldMkLst>
          <pc:docMk/>
          <pc:sldMk cId="2864559939" sldId="257"/>
        </pc:sldMkLst>
        <pc:spChg chg="mod">
          <ac:chgData name="Mireille PONET" userId="36542afc-17e3-4e70-a4d8-10c10a960c4a" providerId="ADAL" clId="{9BB6C35E-EFC1-4194-BD12-D427C5425B95}" dt="2022-08-18T13:03:00.430" v="69" actId="207"/>
          <ac:spMkLst>
            <pc:docMk/>
            <pc:sldMk cId="2864559939" sldId="257"/>
            <ac:spMk id="3" creationId="{B5668DA2-98B1-4F3A-9905-298705555382}"/>
          </ac:spMkLst>
        </pc:spChg>
        <pc:spChg chg="mod">
          <ac:chgData name="Mireille PONET" userId="36542afc-17e3-4e70-a4d8-10c10a960c4a" providerId="ADAL" clId="{9BB6C35E-EFC1-4194-BD12-D427C5425B95}" dt="2022-08-18T13:02:35.833" v="28" actId="20577"/>
          <ac:spMkLst>
            <pc:docMk/>
            <pc:sldMk cId="2864559939" sldId="257"/>
            <ac:spMk id="10" creationId="{93A990DE-7881-4690-92D0-DB447541DD37}"/>
          </ac:spMkLst>
        </pc:spChg>
        <pc:graphicFrameChg chg="modGraphic">
          <ac:chgData name="Mireille PONET" userId="36542afc-17e3-4e70-a4d8-10c10a960c4a" providerId="ADAL" clId="{9BB6C35E-EFC1-4194-BD12-D427C5425B95}" dt="2022-08-18T14:59:59.572" v="152" actId="20577"/>
          <ac:graphicFrameMkLst>
            <pc:docMk/>
            <pc:sldMk cId="2864559939" sldId="257"/>
            <ac:graphicFrameMk id="2" creationId="{F2331381-81CF-4E65-919E-9234B6303EE9}"/>
          </ac:graphicFrameMkLst>
        </pc:graphicFrameChg>
      </pc:sldChg>
    </pc:docChg>
  </pc:docChgLst>
  <pc:docChgLst>
    <pc:chgData name="Emmy De Maertelaere" userId="S::emmy.de.maertelaere@vub.be::539d9302-1fa2-4852-b666-567aa4e40eae" providerId="AD" clId="Web-{3469D4DF-D131-4A01-A3BF-87BAF9B14CBE}"/>
    <pc:docChg chg="modSld">
      <pc:chgData name="Emmy De Maertelaere" userId="S::emmy.de.maertelaere@vub.be::539d9302-1fa2-4852-b666-567aa4e40eae" providerId="AD" clId="Web-{3469D4DF-D131-4A01-A3BF-87BAF9B14CBE}" dt="2024-08-27T08:28:57.278" v="6" actId="20577"/>
      <pc:docMkLst>
        <pc:docMk/>
      </pc:docMkLst>
      <pc:sldChg chg="modSp">
        <pc:chgData name="Emmy De Maertelaere" userId="S::emmy.de.maertelaere@vub.be::539d9302-1fa2-4852-b666-567aa4e40eae" providerId="AD" clId="Web-{3469D4DF-D131-4A01-A3BF-87BAF9B14CBE}" dt="2024-08-27T08:28:52.278" v="2" actId="20577"/>
        <pc:sldMkLst>
          <pc:docMk/>
          <pc:sldMk cId="2612918412" sldId="256"/>
        </pc:sldMkLst>
        <pc:spChg chg="mod">
          <ac:chgData name="Emmy De Maertelaere" userId="S::emmy.de.maertelaere@vub.be::539d9302-1fa2-4852-b666-567aa4e40eae" providerId="AD" clId="Web-{3469D4DF-D131-4A01-A3BF-87BAF9B14CBE}" dt="2024-08-27T08:28:52.278" v="2" actId="20577"/>
          <ac:spMkLst>
            <pc:docMk/>
            <pc:sldMk cId="2612918412" sldId="256"/>
            <ac:spMk id="16" creationId="{05AEEBBA-0BAD-4F22-B000-4F9BCF7F3CCA}"/>
          </ac:spMkLst>
        </pc:spChg>
      </pc:sldChg>
      <pc:sldChg chg="modSp">
        <pc:chgData name="Emmy De Maertelaere" userId="S::emmy.de.maertelaere@vub.be::539d9302-1fa2-4852-b666-567aa4e40eae" providerId="AD" clId="Web-{3469D4DF-D131-4A01-A3BF-87BAF9B14CBE}" dt="2024-08-27T08:28:57.278" v="6" actId="20577"/>
        <pc:sldMkLst>
          <pc:docMk/>
          <pc:sldMk cId="2864559939" sldId="257"/>
        </pc:sldMkLst>
        <pc:spChg chg="mod">
          <ac:chgData name="Emmy De Maertelaere" userId="S::emmy.de.maertelaere@vub.be::539d9302-1fa2-4852-b666-567aa4e40eae" providerId="AD" clId="Web-{3469D4DF-D131-4A01-A3BF-87BAF9B14CBE}" dt="2024-08-27T08:28:57.278" v="6" actId="20577"/>
          <ac:spMkLst>
            <pc:docMk/>
            <pc:sldMk cId="2864559939" sldId="257"/>
            <ac:spMk id="10" creationId="{93A990DE-7881-4690-92D0-DB447541DD37}"/>
          </ac:spMkLst>
        </pc:spChg>
      </pc:sldChg>
    </pc:docChg>
  </pc:docChgLst>
  <pc:docChgLst>
    <pc:chgData name="Mireille PONET" userId="S::mireille.ponet@vub.be::36542afc-17e3-4e70-a4d8-10c10a960c4a" providerId="AD" clId="Web-{8145950A-A494-C0C8-FF22-A4D89455723E}"/>
    <pc:docChg chg="modSld">
      <pc:chgData name="Mireille PONET" userId="S::mireille.ponet@vub.be::36542afc-17e3-4e70-a4d8-10c10a960c4a" providerId="AD" clId="Web-{8145950A-A494-C0C8-FF22-A4D89455723E}" dt="2023-06-13T08:41:13.275" v="63" actId="20577"/>
      <pc:docMkLst>
        <pc:docMk/>
      </pc:docMkLst>
      <pc:sldChg chg="modSp">
        <pc:chgData name="Mireille PONET" userId="S::mireille.ponet@vub.be::36542afc-17e3-4e70-a4d8-10c10a960c4a" providerId="AD" clId="Web-{8145950A-A494-C0C8-FF22-A4D89455723E}" dt="2023-06-13T08:41:13.275" v="63" actId="20577"/>
        <pc:sldMkLst>
          <pc:docMk/>
          <pc:sldMk cId="2864559939" sldId="257"/>
        </pc:sldMkLst>
        <pc:spChg chg="mod">
          <ac:chgData name="Mireille PONET" userId="S::mireille.ponet@vub.be::36542afc-17e3-4e70-a4d8-10c10a960c4a" providerId="AD" clId="Web-{8145950A-A494-C0C8-FF22-A4D89455723E}" dt="2023-06-13T08:41:13.275" v="63" actId="20577"/>
          <ac:spMkLst>
            <pc:docMk/>
            <pc:sldMk cId="2864559939" sldId="257"/>
            <ac:spMk id="3" creationId="{B5668DA2-98B1-4F3A-9905-298705555382}"/>
          </ac:spMkLst>
        </pc:spChg>
        <pc:graphicFrameChg chg="mod modGraphic">
          <ac:chgData name="Mireille PONET" userId="S::mireille.ponet@vub.be::36542afc-17e3-4e70-a4d8-10c10a960c4a" providerId="AD" clId="Web-{8145950A-A494-C0C8-FF22-A4D89455723E}" dt="2023-06-13T08:40:44.680" v="61"/>
          <ac:graphicFrameMkLst>
            <pc:docMk/>
            <pc:sldMk cId="2864559939" sldId="257"/>
            <ac:graphicFrameMk id="2" creationId="{F2331381-81CF-4E65-919E-9234B6303EE9}"/>
          </ac:graphicFrameMkLst>
        </pc:graphicFrameChg>
      </pc:sldChg>
    </pc:docChg>
  </pc:docChgLst>
  <pc:docChgLst>
    <pc:chgData name="Pauline DE PELSMACKER" userId="S::pauline.de.pelsmacker@vub.be::7fcfa0ec-4d1d-468b-b333-d8ceda7976cf" providerId="AD" clId="Web-{BCFFD36A-3732-06B4-3D1D-192F3DD1D8FF}"/>
    <pc:docChg chg="modSld">
      <pc:chgData name="Pauline DE PELSMACKER" userId="S::pauline.de.pelsmacker@vub.be::7fcfa0ec-4d1d-468b-b333-d8ceda7976cf" providerId="AD" clId="Web-{BCFFD36A-3732-06B4-3D1D-192F3DD1D8FF}" dt="2023-09-25T11:10:41.384" v="8" actId="20577"/>
      <pc:docMkLst>
        <pc:docMk/>
      </pc:docMkLst>
      <pc:sldChg chg="modSp">
        <pc:chgData name="Pauline DE PELSMACKER" userId="S::pauline.de.pelsmacker@vub.be::7fcfa0ec-4d1d-468b-b333-d8ceda7976cf" providerId="AD" clId="Web-{BCFFD36A-3732-06B4-3D1D-192F3DD1D8FF}" dt="2023-09-25T11:10:41.384" v="8" actId="20577"/>
        <pc:sldMkLst>
          <pc:docMk/>
          <pc:sldMk cId="2864559939" sldId="257"/>
        </pc:sldMkLst>
        <pc:spChg chg="mod">
          <ac:chgData name="Pauline DE PELSMACKER" userId="S::pauline.de.pelsmacker@vub.be::7fcfa0ec-4d1d-468b-b333-d8ceda7976cf" providerId="AD" clId="Web-{BCFFD36A-3732-06B4-3D1D-192F3DD1D8FF}" dt="2023-09-25T11:10:41.384" v="8" actId="20577"/>
          <ac:spMkLst>
            <pc:docMk/>
            <pc:sldMk cId="2864559939" sldId="257"/>
            <ac:spMk id="10" creationId="{93A990DE-7881-4690-92D0-DB447541DD37}"/>
          </ac:spMkLst>
        </pc:spChg>
        <pc:graphicFrameChg chg="mod modGraphic">
          <ac:chgData name="Pauline DE PELSMACKER" userId="S::pauline.de.pelsmacker@vub.be::7fcfa0ec-4d1d-468b-b333-d8ceda7976cf" providerId="AD" clId="Web-{BCFFD36A-3732-06B4-3D1D-192F3DD1D8FF}" dt="2023-09-25T11:10:26.117" v="5"/>
          <ac:graphicFrameMkLst>
            <pc:docMk/>
            <pc:sldMk cId="2864559939" sldId="257"/>
            <ac:graphicFrameMk id="2" creationId="{F2331381-81CF-4E65-919E-9234B6303EE9}"/>
          </ac:graphicFrameMkLst>
        </pc:graphicFrameChg>
      </pc:sldChg>
    </pc:docChg>
  </pc:docChgLst>
  <pc:docChgLst>
    <pc:chgData name="Pauline DE PELSMACKER" userId="S::pauline.de.pelsmacker@vub.be::7fcfa0ec-4d1d-468b-b333-d8ceda7976cf" providerId="AD" clId="Web-{A0FCBEF1-B002-5AF8-6A8E-A8394F3C067F}"/>
    <pc:docChg chg="modSld">
      <pc:chgData name="Pauline DE PELSMACKER" userId="S::pauline.de.pelsmacker@vub.be::7fcfa0ec-4d1d-468b-b333-d8ceda7976cf" providerId="AD" clId="Web-{A0FCBEF1-B002-5AF8-6A8E-A8394F3C067F}" dt="2024-02-08T14:17:33.257" v="1"/>
      <pc:docMkLst>
        <pc:docMk/>
      </pc:docMkLst>
      <pc:sldChg chg="modSp">
        <pc:chgData name="Pauline DE PELSMACKER" userId="S::pauline.de.pelsmacker@vub.be::7fcfa0ec-4d1d-468b-b333-d8ceda7976cf" providerId="AD" clId="Web-{A0FCBEF1-B002-5AF8-6A8E-A8394F3C067F}" dt="2024-02-08T14:17:33.257" v="1"/>
        <pc:sldMkLst>
          <pc:docMk/>
          <pc:sldMk cId="2864559939" sldId="257"/>
        </pc:sldMkLst>
        <pc:graphicFrameChg chg="mod modGraphic">
          <ac:chgData name="Pauline DE PELSMACKER" userId="S::pauline.de.pelsmacker@vub.be::7fcfa0ec-4d1d-468b-b333-d8ceda7976cf" providerId="AD" clId="Web-{A0FCBEF1-B002-5AF8-6A8E-A8394F3C067F}" dt="2024-02-08T14:17:33.257" v="1"/>
          <ac:graphicFrameMkLst>
            <pc:docMk/>
            <pc:sldMk cId="2864559939" sldId="257"/>
            <ac:graphicFrameMk id="2" creationId="{F2331381-81CF-4E65-919E-9234B6303EE9}"/>
          </ac:graphicFrameMkLst>
        </pc:graphicFrameChg>
      </pc:sldChg>
    </pc:docChg>
  </pc:docChgLst>
  <pc:docChgLst>
    <pc:chgData name="Pauline DE PELSMACKER" userId="S::pauline.de.pelsmacker@vub.be::7fcfa0ec-4d1d-468b-b333-d8ceda7976cf" providerId="AD" clId="Web-{5312826E-4651-74A7-66DD-88F221814E68}"/>
    <pc:docChg chg="modSld">
      <pc:chgData name="Pauline DE PELSMACKER" userId="S::pauline.de.pelsmacker@vub.be::7fcfa0ec-4d1d-468b-b333-d8ceda7976cf" providerId="AD" clId="Web-{5312826E-4651-74A7-66DD-88F221814E68}" dt="2024-05-02T12:08:57.214" v="6"/>
      <pc:docMkLst>
        <pc:docMk/>
      </pc:docMkLst>
      <pc:sldChg chg="modSp">
        <pc:chgData name="Pauline DE PELSMACKER" userId="S::pauline.de.pelsmacker@vub.be::7fcfa0ec-4d1d-468b-b333-d8ceda7976cf" providerId="AD" clId="Web-{5312826E-4651-74A7-66DD-88F221814E68}" dt="2024-05-02T12:08:57.214" v="6"/>
        <pc:sldMkLst>
          <pc:docMk/>
          <pc:sldMk cId="2864559939" sldId="257"/>
        </pc:sldMkLst>
        <pc:graphicFrameChg chg="mod modGraphic">
          <ac:chgData name="Pauline DE PELSMACKER" userId="S::pauline.de.pelsmacker@vub.be::7fcfa0ec-4d1d-468b-b333-d8ceda7976cf" providerId="AD" clId="Web-{5312826E-4651-74A7-66DD-88F221814E68}" dt="2024-05-02T12:08:57.214" v="6"/>
          <ac:graphicFrameMkLst>
            <pc:docMk/>
            <pc:sldMk cId="2864559939" sldId="257"/>
            <ac:graphicFrameMk id="2" creationId="{F2331381-81CF-4E65-919E-9234B6303EE9}"/>
          </ac:graphicFrameMkLst>
        </pc:graphicFrameChg>
      </pc:sldChg>
    </pc:docChg>
  </pc:docChgLst>
  <pc:docChgLst>
    <pc:chgData name="Pauline DE PELSMACKER" userId="S::pauline.de.pelsmacker@vub.be::7fcfa0ec-4d1d-468b-b333-d8ceda7976cf" providerId="AD" clId="Web-{2A6240B1-DBA5-67FE-936F-57C128BF579E}"/>
    <pc:docChg chg="modSld">
      <pc:chgData name="Pauline DE PELSMACKER" userId="S::pauline.de.pelsmacker@vub.be::7fcfa0ec-4d1d-468b-b333-d8ceda7976cf" providerId="AD" clId="Web-{2A6240B1-DBA5-67FE-936F-57C128BF579E}" dt="2023-09-25T11:09:58.255" v="19"/>
      <pc:docMkLst>
        <pc:docMk/>
      </pc:docMkLst>
      <pc:sldChg chg="modSp">
        <pc:chgData name="Pauline DE PELSMACKER" userId="S::pauline.de.pelsmacker@vub.be::7fcfa0ec-4d1d-468b-b333-d8ceda7976cf" providerId="AD" clId="Web-{2A6240B1-DBA5-67FE-936F-57C128BF579E}" dt="2023-09-25T11:09:14.879" v="7" actId="20577"/>
        <pc:sldMkLst>
          <pc:docMk/>
          <pc:sldMk cId="2612918412" sldId="256"/>
        </pc:sldMkLst>
        <pc:spChg chg="mod">
          <ac:chgData name="Pauline DE PELSMACKER" userId="S::pauline.de.pelsmacker@vub.be::7fcfa0ec-4d1d-468b-b333-d8ceda7976cf" providerId="AD" clId="Web-{2A6240B1-DBA5-67FE-936F-57C128BF579E}" dt="2023-09-25T11:09:14.879" v="7" actId="20577"/>
          <ac:spMkLst>
            <pc:docMk/>
            <pc:sldMk cId="2612918412" sldId="256"/>
            <ac:spMk id="12" creationId="{83A37955-7568-41F1-BC85-AEBB21383789}"/>
          </ac:spMkLst>
        </pc:spChg>
        <pc:spChg chg="mod">
          <ac:chgData name="Pauline DE PELSMACKER" userId="S::pauline.de.pelsmacker@vub.be::7fcfa0ec-4d1d-468b-b333-d8ceda7976cf" providerId="AD" clId="Web-{2A6240B1-DBA5-67FE-936F-57C128BF579E}" dt="2023-09-25T11:09:10.316" v="3" actId="20577"/>
          <ac:spMkLst>
            <pc:docMk/>
            <pc:sldMk cId="2612918412" sldId="256"/>
            <ac:spMk id="16" creationId="{05AEEBBA-0BAD-4F22-B000-4F9BCF7F3CCA}"/>
          </ac:spMkLst>
        </pc:spChg>
      </pc:sldChg>
      <pc:sldChg chg="modSp">
        <pc:chgData name="Pauline DE PELSMACKER" userId="S::pauline.de.pelsmacker@vub.be::7fcfa0ec-4d1d-468b-b333-d8ceda7976cf" providerId="AD" clId="Web-{2A6240B1-DBA5-67FE-936F-57C128BF579E}" dt="2023-09-25T11:09:58.255" v="19"/>
        <pc:sldMkLst>
          <pc:docMk/>
          <pc:sldMk cId="2864559939" sldId="257"/>
        </pc:sldMkLst>
        <pc:graphicFrameChg chg="mod modGraphic">
          <ac:chgData name="Pauline DE PELSMACKER" userId="S::pauline.de.pelsmacker@vub.be::7fcfa0ec-4d1d-468b-b333-d8ceda7976cf" providerId="AD" clId="Web-{2A6240B1-DBA5-67FE-936F-57C128BF579E}" dt="2023-09-25T11:09:58.255" v="19"/>
          <ac:graphicFrameMkLst>
            <pc:docMk/>
            <pc:sldMk cId="2864559939" sldId="257"/>
            <ac:graphicFrameMk id="2" creationId="{F2331381-81CF-4E65-919E-9234B6303EE9}"/>
          </ac:graphicFrameMkLst>
        </pc:graphicFrameChg>
      </pc:sldChg>
    </pc:docChg>
  </pc:docChgLst>
  <pc:docChgLst>
    <pc:chgData name="Pauline DE PELSMACKER" userId="S::pauline.de.pelsmacker@vub.be::7fcfa0ec-4d1d-468b-b333-d8ceda7976cf" providerId="AD" clId="Web-{906F716C-F295-9033-060A-8FCD8DAE5F83}"/>
    <pc:docChg chg="addSld modSld">
      <pc:chgData name="Pauline DE PELSMACKER" userId="S::pauline.de.pelsmacker@vub.be::7fcfa0ec-4d1d-468b-b333-d8ceda7976cf" providerId="AD" clId="Web-{906F716C-F295-9033-060A-8FCD8DAE5F83}" dt="2024-02-07T08:43:10.770" v="15" actId="20577"/>
      <pc:docMkLst>
        <pc:docMk/>
      </pc:docMkLst>
      <pc:sldChg chg="modSp">
        <pc:chgData name="Pauline DE PELSMACKER" userId="S::pauline.de.pelsmacker@vub.be::7fcfa0ec-4d1d-468b-b333-d8ceda7976cf" providerId="AD" clId="Web-{906F716C-F295-9033-060A-8FCD8DAE5F83}" dt="2024-02-07T08:34:17.389" v="7"/>
        <pc:sldMkLst>
          <pc:docMk/>
          <pc:sldMk cId="2864559939" sldId="257"/>
        </pc:sldMkLst>
        <pc:spChg chg="mod">
          <ac:chgData name="Pauline DE PELSMACKER" userId="S::pauline.de.pelsmacker@vub.be::7fcfa0ec-4d1d-468b-b333-d8ceda7976cf" providerId="AD" clId="Web-{906F716C-F295-9033-060A-8FCD8DAE5F83}" dt="2024-02-07T08:29:59.437" v="5" actId="20577"/>
          <ac:spMkLst>
            <pc:docMk/>
            <pc:sldMk cId="2864559939" sldId="257"/>
            <ac:spMk id="3" creationId="{B5668DA2-98B1-4F3A-9905-298705555382}"/>
          </ac:spMkLst>
        </pc:spChg>
        <pc:graphicFrameChg chg="mod modGraphic">
          <ac:chgData name="Pauline DE PELSMACKER" userId="S::pauline.de.pelsmacker@vub.be::7fcfa0ec-4d1d-468b-b333-d8ceda7976cf" providerId="AD" clId="Web-{906F716C-F295-9033-060A-8FCD8DAE5F83}" dt="2024-02-07T08:34:17.389" v="7"/>
          <ac:graphicFrameMkLst>
            <pc:docMk/>
            <pc:sldMk cId="2864559939" sldId="257"/>
            <ac:graphicFrameMk id="2" creationId="{F2331381-81CF-4E65-919E-9234B6303EE9}"/>
          </ac:graphicFrameMkLst>
        </pc:graphicFrameChg>
      </pc:sldChg>
      <pc:sldChg chg="addSp delSp modSp new">
        <pc:chgData name="Pauline DE PELSMACKER" userId="S::pauline.de.pelsmacker@vub.be::7fcfa0ec-4d1d-468b-b333-d8ceda7976cf" providerId="AD" clId="Web-{906F716C-F295-9033-060A-8FCD8DAE5F83}" dt="2024-02-07T08:43:10.770" v="15" actId="20577"/>
        <pc:sldMkLst>
          <pc:docMk/>
          <pc:sldMk cId="696110365" sldId="258"/>
        </pc:sldMkLst>
        <pc:spChg chg="del">
          <ac:chgData name="Pauline DE PELSMACKER" userId="S::pauline.de.pelsmacker@vub.be::7fcfa0ec-4d1d-468b-b333-d8ceda7976cf" providerId="AD" clId="Web-{906F716C-F295-9033-060A-8FCD8DAE5F83}" dt="2024-02-07T08:42:59.472" v="10"/>
          <ac:spMkLst>
            <pc:docMk/>
            <pc:sldMk cId="696110365" sldId="258"/>
            <ac:spMk id="2" creationId="{6AD6AFEE-C88E-5E2A-64F3-E3C5C1DA672E}"/>
          </ac:spMkLst>
        </pc:spChg>
        <pc:spChg chg="del">
          <ac:chgData name="Pauline DE PELSMACKER" userId="S::pauline.de.pelsmacker@vub.be::7fcfa0ec-4d1d-468b-b333-d8ceda7976cf" providerId="AD" clId="Web-{906F716C-F295-9033-060A-8FCD8DAE5F83}" dt="2024-02-07T08:43:03.801" v="12"/>
          <ac:spMkLst>
            <pc:docMk/>
            <pc:sldMk cId="696110365" sldId="258"/>
            <ac:spMk id="3" creationId="{20E12955-8AEE-986B-0806-B0F8F3A4309D}"/>
          </ac:spMkLst>
        </pc:spChg>
        <pc:spChg chg="add mod">
          <ac:chgData name="Pauline DE PELSMACKER" userId="S::pauline.de.pelsmacker@vub.be::7fcfa0ec-4d1d-468b-b333-d8ceda7976cf" providerId="AD" clId="Web-{906F716C-F295-9033-060A-8FCD8DAE5F83}" dt="2024-02-07T08:43:10.770" v="15" actId="20577"/>
          <ac:spMkLst>
            <pc:docMk/>
            <pc:sldMk cId="696110365" sldId="258"/>
            <ac:spMk id="4" creationId="{DD9F8E53-BB24-BC9D-5F87-439660B32D9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32E62-AD31-4F3D-B5D2-66177D6C81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3AB17A-41DA-43A3-8EA2-DE95B1CEB4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AFE7A2-AC34-4051-8A5B-FD22EE60B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51DA-B2EB-4914-A25C-73674408BBFA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E6C1A-6F88-40E1-A27F-81F653A9D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063F21-CD4A-4A85-87A5-7819A85A4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61555-8E38-4BF8-85A5-AA0549C96B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21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3EFB0-46A5-4F18-824E-5C5F1F888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0EB41B-4038-4363-97CB-EA1D83457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C630F-46C6-4892-9D84-CE995264B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51DA-B2EB-4914-A25C-73674408BBFA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614C9-6B61-41FD-B2F6-77A36BC9D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B601F-7D58-48F9-AD0E-EB0DE4AA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61555-8E38-4BF8-85A5-AA0549C96B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0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93203B-44C9-4158-820B-81B1D70F4F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FA8D2-1D6F-45B1-8736-12ADF34196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D5EE2-F190-4120-B4C9-DB94CEE6E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51DA-B2EB-4914-A25C-73674408BBFA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97EB9-AF9D-48CF-B004-BDFCAB871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899A9-80DE-4F5C-8980-A0A5BE3DB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61555-8E38-4BF8-85A5-AA0549C96B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97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578EB-F3A4-4279-9DCE-32534F712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15046-6DDE-4302-A8EC-A16BF7EF9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19641-208B-4FED-847C-AF217F566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51DA-B2EB-4914-A25C-73674408BBFA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0FFC9C-3039-4FD5-8F1F-EDAE4FE47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C2CA6-3D5B-4355-AAE9-0FDD92349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61555-8E38-4BF8-85A5-AA0549C96B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80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0127F-E224-4447-BA68-EF9C30742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3E677-729A-4B47-A627-D3F4E9109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827BC-3A6D-434D-8C9C-9CA759E2F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51DA-B2EB-4914-A25C-73674408BBFA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5863D-9B42-40D9-9307-B43A2FCBC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D1905-AC02-43F2-8408-AC04FB2D3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61555-8E38-4BF8-85A5-AA0549C96B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70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67788-8DFA-4BF5-97DE-D39637E23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C36C4-9E09-4061-8724-4CE54530D6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008DA2-D38C-4CF4-858E-18FC1C2804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CD5B64-7261-484D-B1C3-110EE697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51DA-B2EB-4914-A25C-73674408BBFA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EB0581-48B1-4B6D-B41A-2EBEB0336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AAD513-DF1E-42B2-965A-27C18FE53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61555-8E38-4BF8-85A5-AA0549C96B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16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67EB2-E84F-4FC3-89E8-E24089DAE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3FCDC8-93C5-4307-867B-CDDED9766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A32591-9AD5-4FBF-8BDC-A9DAE37E5F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54B50-1B3C-4817-8281-048FD0502A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FAC9E7-001E-406C-A24C-B96DC22AC4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4ED581-ACFF-4340-9E57-4EBA5D8F1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51DA-B2EB-4914-A25C-73674408BBFA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26D785-FEE5-4F13-8F33-6ADF0C4DE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C5E3C0-4FE6-49FA-9F18-0F5D09256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61555-8E38-4BF8-85A5-AA0549C96B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69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B7121-64FD-4E91-B8C6-453F4ABF8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0BA21D-5BC4-4081-BC2C-555C670D4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51DA-B2EB-4914-A25C-73674408BBFA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0BB7A9-DBEF-446B-A901-C773F0629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EA08E0-76D0-445A-BBCF-0868C354B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61555-8E38-4BF8-85A5-AA0549C96B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5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84C116-38E3-43B9-B5B0-6C3A50286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51DA-B2EB-4914-A25C-73674408BBFA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94BE96-7F5F-46E9-861D-7D63CCAFB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4B30D0-092B-4651-927B-48DC60243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61555-8E38-4BF8-85A5-AA0549C96B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3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A97A0-7ABF-4A36-9393-2D20A27DA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D6527-5F71-4AE3-A132-1F4F7131B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DCCD40-69E5-40AF-80DC-1A69970A06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B485B9-85A7-4DB3-97E4-D7FA478D5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51DA-B2EB-4914-A25C-73674408BBFA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6CEF6F-7F43-4463-816E-A5F1467E0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32B072-FB4C-4E4F-8D39-D5DE47D53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61555-8E38-4BF8-85A5-AA0549C96B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5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AAA9C-BC1A-4712-86C2-70B9E734C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2206DF-7EE8-4478-B09D-B8E142C7A1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C5E054-CEBB-428B-BDE9-B4CAC2BDF9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B2C563-B473-457E-85E6-17C097430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51DA-B2EB-4914-A25C-73674408BBFA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E90427-DEE8-43C0-B570-474B6F0E9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D101D8-7CBD-4B20-93A2-EBBBA8B89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61555-8E38-4BF8-85A5-AA0549C96B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65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DBE27A-CF7C-4309-9D2C-8AC5A8840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0887C9-2177-46D4-AA61-39A66F8F65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FEC3E-B1D3-4FB2-97A7-312AADE321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C51DA-B2EB-4914-A25C-73674408BBFA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36DC8-C656-43A0-AA22-A8C70EBC64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D861D-020F-47E7-BF7C-1BB623378B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61555-8E38-4BF8-85A5-AA0549C96B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728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9039876-A6C5-4587-813E-6980EA8435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8260034"/>
              </p:ext>
            </p:extLst>
          </p:nvPr>
        </p:nvGraphicFramePr>
        <p:xfrm>
          <a:off x="427838" y="1833681"/>
          <a:ext cx="11154997" cy="15302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302658">
                  <a:extLst>
                    <a:ext uri="{9D8B030D-6E8A-4147-A177-3AD203B41FA5}">
                      <a16:colId xmlns:a16="http://schemas.microsoft.com/office/drawing/2014/main" val="1915758237"/>
                    </a:ext>
                  </a:extLst>
                </a:gridCol>
                <a:gridCol w="3391757">
                  <a:extLst>
                    <a:ext uri="{9D8B030D-6E8A-4147-A177-3AD203B41FA5}">
                      <a16:colId xmlns:a16="http://schemas.microsoft.com/office/drawing/2014/main" val="3469304264"/>
                    </a:ext>
                  </a:extLst>
                </a:gridCol>
                <a:gridCol w="4460582">
                  <a:extLst>
                    <a:ext uri="{9D8B030D-6E8A-4147-A177-3AD203B41FA5}">
                      <a16:colId xmlns:a16="http://schemas.microsoft.com/office/drawing/2014/main" val="137789301"/>
                    </a:ext>
                  </a:extLst>
                </a:gridCol>
              </a:tblGrid>
              <a:tr h="1912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Examen/SV-Commissie</a:t>
                      </a:r>
                      <a:endParaRPr lang="en-US" sz="120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Leden</a:t>
                      </a:r>
                      <a:endParaRPr lang="en-US" sz="120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Plaatsvervangers</a:t>
                      </a:r>
                      <a:endParaRPr lang="en-US" sz="120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144602"/>
                  </a:ext>
                </a:extLst>
              </a:tr>
              <a:tr h="13389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Bachelor </a:t>
                      </a:r>
                      <a:r>
                        <a:rPr lang="nl-BE" sz="1200" err="1">
                          <a:effectLst/>
                        </a:rPr>
                        <a:t>ingenieurswetenschappen</a:t>
                      </a:r>
                      <a:endParaRPr lang="en-US" sz="120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bg1"/>
                          </a:solidFill>
                          <a:effectLst/>
                        </a:rPr>
                        <a:t>T. </a:t>
                      </a:r>
                      <a:r>
                        <a:rPr lang="fr-FR" sz="1200" err="1">
                          <a:solidFill>
                            <a:schemeClr val="bg1"/>
                          </a:solidFill>
                          <a:effectLst/>
                        </a:rPr>
                        <a:t>Verstaten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H. </a:t>
                      </a:r>
                      <a:r>
                        <a:rPr lang="en-US" sz="1200" err="1">
                          <a:effectLst/>
                        </a:rPr>
                        <a:t>Rahier</a:t>
                      </a:r>
                      <a:r>
                        <a:rPr lang="en-US" sz="1200">
                          <a:effectLst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G. Vandersteen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J. Lemeire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solidFill>
                            <a:schemeClr val="bg1"/>
                          </a:solidFill>
                          <a:effectLst/>
                        </a:rPr>
                        <a:t>H. Ottevaere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D. Van Hemelrijck *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solidFill>
                            <a:schemeClr val="bg1"/>
                          </a:solidFill>
                          <a:effectLst/>
                        </a:rPr>
                        <a:t>I. De Graeve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K. Steenhaut –</a:t>
                      </a:r>
                      <a:r>
                        <a:rPr lang="nl-BE" sz="1200" err="1">
                          <a:effectLst/>
                        </a:rPr>
                        <a:t>plvv</a:t>
                      </a:r>
                      <a:r>
                        <a:rPr lang="nl-BE" sz="1200">
                          <a:effectLst/>
                        </a:rPr>
                        <a:t> </a:t>
                      </a:r>
                      <a:r>
                        <a:rPr lang="nl-BE" sz="1200" err="1">
                          <a:effectLst/>
                        </a:rPr>
                        <a:t>ombudspersoon</a:t>
                      </a:r>
                      <a:r>
                        <a:rPr lang="nl-BE" sz="1200">
                          <a:effectLst/>
                        </a:rPr>
                        <a:t> (*)</a:t>
                      </a:r>
                      <a:endParaRPr lang="en-US" sz="120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79408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315A22A-AFF7-47B2-BADD-4B095DC9F8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123112"/>
              </p:ext>
            </p:extLst>
          </p:nvPr>
        </p:nvGraphicFramePr>
        <p:xfrm>
          <a:off x="427838" y="3589877"/>
          <a:ext cx="11154996" cy="12801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305263">
                  <a:extLst>
                    <a:ext uri="{9D8B030D-6E8A-4147-A177-3AD203B41FA5}">
                      <a16:colId xmlns:a16="http://schemas.microsoft.com/office/drawing/2014/main" val="3825793637"/>
                    </a:ext>
                  </a:extLst>
                </a:gridCol>
                <a:gridCol w="3392525">
                  <a:extLst>
                    <a:ext uri="{9D8B030D-6E8A-4147-A177-3AD203B41FA5}">
                      <a16:colId xmlns:a16="http://schemas.microsoft.com/office/drawing/2014/main" val="3981303556"/>
                    </a:ext>
                  </a:extLst>
                </a:gridCol>
                <a:gridCol w="4457208">
                  <a:extLst>
                    <a:ext uri="{9D8B030D-6E8A-4147-A177-3AD203B41FA5}">
                      <a16:colId xmlns:a16="http://schemas.microsoft.com/office/drawing/2014/main" val="3771590099"/>
                    </a:ext>
                  </a:extLst>
                </a:gridCol>
              </a:tblGrid>
              <a:tr h="12412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Bachelor </a:t>
                      </a:r>
                      <a:r>
                        <a:rPr lang="nl-BE" sz="1200" err="1">
                          <a:effectLst/>
                        </a:rPr>
                        <a:t>ingenieurswetenschappen</a:t>
                      </a:r>
                      <a:r>
                        <a:rPr lang="nl-BE" sz="1200">
                          <a:effectLst/>
                        </a:rPr>
                        <a:t>: architectuur</a:t>
                      </a:r>
                      <a:endParaRPr lang="en-US" sz="120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N. De </a:t>
                      </a:r>
                      <a:r>
                        <a:rPr lang="nl-BE" sz="1200" err="1">
                          <a:effectLst/>
                        </a:rPr>
                        <a:t>Temmerman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solidFill>
                            <a:schemeClr val="bg1"/>
                          </a:solidFill>
                          <a:effectLst/>
                        </a:rPr>
                        <a:t>T. </a:t>
                      </a:r>
                      <a:r>
                        <a:rPr lang="nl-BE" sz="1200" err="1">
                          <a:solidFill>
                            <a:schemeClr val="bg1"/>
                          </a:solidFill>
                          <a:effectLst/>
                        </a:rPr>
                        <a:t>Verstraten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solidFill>
                            <a:schemeClr val="bg1"/>
                          </a:solidFill>
                          <a:effectLst/>
                        </a:rPr>
                        <a:t>L. De Laet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solidFill>
                            <a:schemeClr val="bg1"/>
                          </a:solidFill>
                          <a:effectLst/>
                        </a:rPr>
                        <a:t>B. Jansen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I. Wouters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G. Sonck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L. </a:t>
                      </a:r>
                      <a:r>
                        <a:rPr lang="nl-BE" sz="1200" err="1">
                          <a:effectLst/>
                        </a:rPr>
                        <a:t>Pyl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A. </a:t>
                      </a:r>
                      <a:r>
                        <a:rPr lang="nl-BE" sz="1200" err="1">
                          <a:effectLst/>
                        </a:rPr>
                        <a:t>Verdonck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19866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7DC3547-B888-4C20-BA39-A0364620BC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542650"/>
              </p:ext>
            </p:extLst>
          </p:nvPr>
        </p:nvGraphicFramePr>
        <p:xfrm>
          <a:off x="427836" y="5035053"/>
          <a:ext cx="11154996" cy="141811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305265">
                  <a:extLst>
                    <a:ext uri="{9D8B030D-6E8A-4147-A177-3AD203B41FA5}">
                      <a16:colId xmlns:a16="http://schemas.microsoft.com/office/drawing/2014/main" val="3324595440"/>
                    </a:ext>
                  </a:extLst>
                </a:gridCol>
                <a:gridCol w="3392523">
                  <a:extLst>
                    <a:ext uri="{9D8B030D-6E8A-4147-A177-3AD203B41FA5}">
                      <a16:colId xmlns:a16="http://schemas.microsoft.com/office/drawing/2014/main" val="542989672"/>
                    </a:ext>
                  </a:extLst>
                </a:gridCol>
                <a:gridCol w="4457208">
                  <a:extLst>
                    <a:ext uri="{9D8B030D-6E8A-4147-A177-3AD203B41FA5}">
                      <a16:colId xmlns:a16="http://schemas.microsoft.com/office/drawing/2014/main" val="489628735"/>
                    </a:ext>
                  </a:extLst>
                </a:gridCol>
              </a:tblGrid>
              <a:tr h="14181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Bachelor industriële wetenschappen en Schakelprogramma’s industriële wetenschappen</a:t>
                      </a:r>
                      <a:endParaRPr lang="en-US" sz="120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A. Touhafi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T. De Troyer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K. Steenhaut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S. Bram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A. Braeken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P. Van den Bossche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M. </a:t>
                      </a:r>
                      <a:r>
                        <a:rPr lang="nl-BE" sz="1200" err="1">
                          <a:effectLst/>
                        </a:rPr>
                        <a:t>Runacres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J. Lemeire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288783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83A37955-7568-41F1-BC85-AEBB21383789}"/>
              </a:ext>
            </a:extLst>
          </p:cNvPr>
          <p:cNvSpPr txBox="1"/>
          <p:nvPr/>
        </p:nvSpPr>
        <p:spPr>
          <a:xfrm>
            <a:off x="381348" y="1022930"/>
            <a:ext cx="5509470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nl-BE" sz="1600" b="1">
                <a:effectLst/>
                <a:latin typeface="+mn-lt"/>
                <a:ea typeface="Times New Roman" panose="02020603050405020304" pitchFamily="18" charset="0"/>
                <a:cs typeface="Times New Roman"/>
              </a:rPr>
              <a:t>Voorzitter: G. Desmet (</a:t>
            </a:r>
            <a:r>
              <a:rPr lang="nl-BE" sz="1600" b="1" err="1">
                <a:effectLst/>
                <a:latin typeface="+mn-lt"/>
                <a:ea typeface="Times New Roman" panose="02020603050405020304" pitchFamily="18" charset="0"/>
                <a:cs typeface="Times New Roman"/>
              </a:rPr>
              <a:t>plvv</a:t>
            </a:r>
            <a:r>
              <a:rPr lang="nl-BE" sz="1600" b="1">
                <a:effectLst/>
                <a:latin typeface="+mn-lt"/>
                <a:ea typeface="Times New Roman" panose="02020603050405020304" pitchFamily="18" charset="0"/>
                <a:cs typeface="Times New Roman"/>
              </a:rPr>
              <a:t>. J. Van Mierlo)</a:t>
            </a:r>
            <a:br>
              <a:rPr lang="en-US" sz="1600" b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BE" sz="1600" b="1">
                <a:effectLst/>
                <a:latin typeface="+mn-lt"/>
                <a:ea typeface="Times New Roman" panose="02020603050405020304" pitchFamily="18" charset="0"/>
                <a:cs typeface="Times New Roman"/>
              </a:rPr>
              <a:t>Secretaris: F. </a:t>
            </a:r>
            <a:r>
              <a:rPr lang="nl-BE" sz="1600" b="1" err="1">
                <a:effectLst/>
                <a:latin typeface="+mn-lt"/>
                <a:ea typeface="Times New Roman" panose="02020603050405020304" pitchFamily="18" charset="0"/>
                <a:cs typeface="Times New Roman"/>
              </a:rPr>
              <a:t>Borguet</a:t>
            </a:r>
            <a:r>
              <a:rPr lang="nl-BE" sz="1600" b="1">
                <a:effectLst/>
                <a:latin typeface="+mn-lt"/>
                <a:ea typeface="Times New Roman" panose="02020603050405020304" pitchFamily="18" charset="0"/>
                <a:cs typeface="Times New Roman"/>
              </a:rPr>
              <a:t> (</a:t>
            </a:r>
            <a:r>
              <a:rPr lang="nl-BE" sz="1600" b="1" err="1">
                <a:effectLst/>
                <a:latin typeface="+mn-lt"/>
                <a:ea typeface="Times New Roman" panose="02020603050405020304" pitchFamily="18" charset="0"/>
                <a:cs typeface="Times New Roman"/>
              </a:rPr>
              <a:t>plvv</a:t>
            </a:r>
            <a:r>
              <a:rPr lang="nl-BE" sz="1600" b="1">
                <a:effectLst/>
                <a:latin typeface="+mn-lt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nl-BE" sz="1600" b="1">
                <a:ea typeface="Times New Roman" panose="02020603050405020304" pitchFamily="18" charset="0"/>
                <a:cs typeface="Times New Roman"/>
              </a:rPr>
              <a:t>A. </a:t>
            </a:r>
            <a:r>
              <a:rPr lang="nl-BE" sz="1600" b="1" err="1">
                <a:ea typeface="Times New Roman" panose="02020603050405020304" pitchFamily="18" charset="0"/>
                <a:cs typeface="Times New Roman"/>
              </a:rPr>
              <a:t>Debrouwere</a:t>
            </a:r>
            <a:r>
              <a:rPr lang="nl-BE" sz="1600" b="1">
                <a:ea typeface="Times New Roman" panose="02020603050405020304" pitchFamily="18" charset="0"/>
                <a:cs typeface="Times New Roman"/>
              </a:rPr>
              <a:t>)</a:t>
            </a:r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05AEEBBA-0BAD-4F22-B000-4F9BCF7F3CCA}"/>
              </a:ext>
            </a:extLst>
          </p:cNvPr>
          <p:cNvSpPr txBox="1">
            <a:spLocks/>
          </p:cNvSpPr>
          <p:nvPr/>
        </p:nvSpPr>
        <p:spPr>
          <a:xfrm>
            <a:off x="393817" y="147011"/>
            <a:ext cx="11189017" cy="6499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29210" algn="l">
              <a:lnSpc>
                <a:spcPct val="100000"/>
              </a:lnSpc>
              <a:spcBef>
                <a:spcPts val="0"/>
              </a:spcBef>
              <a:tabLst>
                <a:tab pos="1440180" algn="l"/>
                <a:tab pos="3330575" algn="l"/>
                <a:tab pos="4951095" algn="l"/>
              </a:tabLst>
            </a:pPr>
            <a:r>
              <a:rPr lang="nl-NL" sz="3300" b="1" dirty="0">
                <a:latin typeface="Calibri"/>
                <a:ea typeface="Times New Roman" panose="02020603050405020304" pitchFamily="18" charset="0"/>
                <a:cs typeface="Calibri"/>
              </a:rPr>
              <a:t>Faculteit ingenieurswetenschappen</a:t>
            </a:r>
          </a:p>
          <a:p>
            <a:pPr marR="29210" algn="l">
              <a:lnSpc>
                <a:spcPct val="100000"/>
              </a:lnSpc>
              <a:spcBef>
                <a:spcPts val="0"/>
              </a:spcBef>
              <a:tabLst>
                <a:tab pos="1440180" algn="l"/>
                <a:tab pos="3330575" algn="l"/>
                <a:tab pos="4951095" algn="l"/>
              </a:tabLst>
            </a:pPr>
            <a:r>
              <a:rPr lang="nl-NL" sz="3300" b="1" dirty="0">
                <a:latin typeface="Calibri"/>
                <a:ea typeface="Times New Roman" panose="02020603050405020304" pitchFamily="18" charset="0"/>
                <a:cs typeface="Calibri"/>
              </a:rPr>
              <a:t>Examencommissies bachelor- en schakelprogramma’s academiejaar 2024-25</a:t>
            </a:r>
            <a:br>
              <a:rPr lang="en-US" sz="33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sz="11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1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12918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93A990DE-7881-4690-92D0-DB447541DD37}"/>
              </a:ext>
            </a:extLst>
          </p:cNvPr>
          <p:cNvSpPr txBox="1">
            <a:spLocks/>
          </p:cNvSpPr>
          <p:nvPr/>
        </p:nvSpPr>
        <p:spPr>
          <a:xfrm>
            <a:off x="393817" y="147011"/>
            <a:ext cx="11189017" cy="6499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29210" algn="l">
              <a:lnSpc>
                <a:spcPct val="100000"/>
              </a:lnSpc>
              <a:spcBef>
                <a:spcPts val="0"/>
              </a:spcBef>
              <a:tabLst>
                <a:tab pos="1440180" algn="l"/>
                <a:tab pos="3330575" algn="l"/>
                <a:tab pos="4951095" algn="l"/>
              </a:tabLst>
            </a:pPr>
            <a:r>
              <a:rPr lang="nl-NL" sz="3300" b="1" dirty="0">
                <a:latin typeface="Calibri"/>
                <a:ea typeface="Times New Roman" panose="02020603050405020304" pitchFamily="18" charset="0"/>
                <a:cs typeface="Calibri"/>
              </a:rPr>
              <a:t>Faculteit ingenieurswetenschappen</a:t>
            </a:r>
          </a:p>
          <a:p>
            <a:pPr marR="29210" algn="l">
              <a:lnSpc>
                <a:spcPct val="100000"/>
              </a:lnSpc>
              <a:spcBef>
                <a:spcPts val="0"/>
              </a:spcBef>
              <a:tabLst>
                <a:tab pos="1440180" algn="l"/>
                <a:tab pos="3330575" algn="l"/>
                <a:tab pos="4951095" algn="l"/>
              </a:tabLst>
            </a:pPr>
            <a:r>
              <a:rPr lang="nl-NL" sz="3300" b="1" dirty="0">
                <a:latin typeface="Calibri"/>
                <a:ea typeface="Times New Roman" panose="02020603050405020304" pitchFamily="18" charset="0"/>
                <a:cs typeface="Calibri"/>
              </a:rPr>
              <a:t>Examencommissies master- en voorbereidingsprogramma’s academiejaar 2024-25</a:t>
            </a:r>
            <a:br>
              <a:rPr lang="en-US" sz="33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sz="11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100">
              <a:latin typeface="+mn-lt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2331381-81CF-4E65-919E-9234B6303E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960431"/>
              </p:ext>
            </p:extLst>
          </p:nvPr>
        </p:nvGraphicFramePr>
        <p:xfrm>
          <a:off x="393816" y="1381730"/>
          <a:ext cx="11189017" cy="581262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337728">
                  <a:extLst>
                    <a:ext uri="{9D8B030D-6E8A-4147-A177-3AD203B41FA5}">
                      <a16:colId xmlns:a16="http://schemas.microsoft.com/office/drawing/2014/main" val="2382755113"/>
                    </a:ext>
                  </a:extLst>
                </a:gridCol>
                <a:gridCol w="5227657">
                  <a:extLst>
                    <a:ext uri="{9D8B030D-6E8A-4147-A177-3AD203B41FA5}">
                      <a16:colId xmlns:a16="http://schemas.microsoft.com/office/drawing/2014/main" val="743602748"/>
                    </a:ext>
                  </a:extLst>
                </a:gridCol>
                <a:gridCol w="1623632">
                  <a:extLst>
                    <a:ext uri="{9D8B030D-6E8A-4147-A177-3AD203B41FA5}">
                      <a16:colId xmlns:a16="http://schemas.microsoft.com/office/drawing/2014/main" val="348412128"/>
                    </a:ext>
                  </a:extLst>
                </a:gridCol>
              </a:tblGrid>
              <a:tr h="4518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</a:endParaRPr>
                    </a:p>
                  </a:txBody>
                  <a:tcPr marL="45537" marR="4553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</a:rPr>
                        <a:t>Leden</a:t>
                      </a:r>
                      <a:endParaRPr lang="en-US" sz="1200" b="1">
                        <a:solidFill>
                          <a:schemeClr val="bg1"/>
                        </a:solidFill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err="1">
                          <a:effectLst/>
                        </a:rPr>
                        <a:t>Plaatsvervangers</a:t>
                      </a:r>
                      <a:endParaRPr lang="en-US" sz="1200" err="1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621564"/>
                  </a:ext>
                </a:extLst>
              </a:tr>
              <a:tr h="10788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Master Industriële wetenschappen EM + Master industriële wetenschappen ELO-ICT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MS Sans Serif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45537" marR="4553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</a:rPr>
                        <a:t>P. Van den Bossche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</a:rPr>
                        <a:t>T. De Troyer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</a:rPr>
                        <a:t>S. Bram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</a:rPr>
                        <a:t>A. </a:t>
                      </a:r>
                      <a:r>
                        <a:rPr lang="en-US" sz="1200" b="1" err="1">
                          <a:solidFill>
                            <a:schemeClr val="bg1"/>
                          </a:solidFill>
                          <a:effectLst/>
                        </a:rPr>
                        <a:t>Touhafi</a:t>
                      </a:r>
                      <a:endParaRPr lang="en-US" sz="1200" b="1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</a:rPr>
                        <a:t>J. </a:t>
                      </a:r>
                      <a:r>
                        <a:rPr lang="en-US" sz="1200" b="1" err="1">
                          <a:solidFill>
                            <a:schemeClr val="bg1"/>
                          </a:solidFill>
                          <a:effectLst/>
                        </a:rPr>
                        <a:t>Lemeire</a:t>
                      </a:r>
                      <a:endParaRPr lang="en-US" sz="1200" b="1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</a:rPr>
                        <a:t>K. </a:t>
                      </a:r>
                      <a:r>
                        <a:rPr lang="en-US" sz="1200" b="1" err="1">
                          <a:solidFill>
                            <a:schemeClr val="bg1"/>
                          </a:solidFill>
                          <a:effectLst/>
                        </a:rPr>
                        <a:t>Steenhaut</a:t>
                      </a:r>
                      <a:endParaRPr lang="en-US" sz="1200" b="1" err="1">
                        <a:solidFill>
                          <a:schemeClr val="bg1"/>
                        </a:solidFill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M. </a:t>
                      </a:r>
                      <a:r>
                        <a:rPr lang="en-US" sz="1200" err="1">
                          <a:effectLst/>
                        </a:rPr>
                        <a:t>Runacres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N. Deligiannis</a:t>
                      </a:r>
                      <a:endParaRPr lang="en-US" sz="120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210763"/>
                  </a:ext>
                </a:extLst>
              </a:tr>
              <a:tr h="10788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Master Toegepaste Computerwetenschappen/</a:t>
                      </a:r>
                      <a:r>
                        <a:rPr lang="nl-BE" sz="1200" err="1">
                          <a:effectLst/>
                        </a:rPr>
                        <a:t>Applied</a:t>
                      </a:r>
                      <a:r>
                        <a:rPr lang="nl-BE" sz="1200">
                          <a:effectLst/>
                        </a:rPr>
                        <a:t> Computer </a:t>
                      </a:r>
                      <a:r>
                        <a:rPr lang="nl-BE" sz="1200" err="1">
                          <a:effectLst/>
                        </a:rPr>
                        <a:t>Science</a:t>
                      </a:r>
                      <a:r>
                        <a:rPr lang="nl-BE" sz="1200">
                          <a:effectLst/>
                        </a:rPr>
                        <a:t> en Voorbereidingsprogramma</a:t>
                      </a:r>
                      <a:endParaRPr lang="en-US" sz="1200" err="1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</a:rPr>
                        <a:t>B. Jansen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trike="noStrike" baseline="0">
                          <a:solidFill>
                            <a:schemeClr val="bg1"/>
                          </a:solidFill>
                          <a:effectLst/>
                        </a:rPr>
                        <a:t>L. De Cruz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</a:rPr>
                        <a:t>B</a:t>
                      </a: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. </a:t>
                      </a:r>
                      <a:r>
                        <a:rPr lang="en-US" sz="1200" b="1" err="1"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Ketsman</a:t>
                      </a:r>
                      <a:endParaRPr lang="en-US" sz="1200" b="1" err="1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</a:rPr>
                        <a:t>N. Deligiannis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</a:rPr>
                        <a:t>B. De Silva Gomez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</a:rPr>
                        <a:t>K. </a:t>
                      </a:r>
                      <a:r>
                        <a:rPr lang="en-US" sz="1200" b="1" err="1">
                          <a:solidFill>
                            <a:schemeClr val="bg1"/>
                          </a:solidFill>
                          <a:effectLst/>
                        </a:rPr>
                        <a:t>Steenhaut</a:t>
                      </a:r>
                      <a:endParaRPr lang="en-US" sz="1200" b="1" err="1">
                        <a:solidFill>
                          <a:schemeClr val="bg1"/>
                        </a:solidFill>
                        <a:effectLst/>
                        <a:sym typeface="Wingdings" panose="05000000000000000000" pitchFamily="2" charset="2"/>
                      </a:endParaRPr>
                    </a:p>
                  </a:txBody>
                  <a:tcPr marL="45537" marR="4553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/>
                        </a:rPr>
                        <a:t>A. Munteanu</a:t>
                      </a:r>
                    </a:p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/>
                        </a:rPr>
                        <a:t>A. Van </a:t>
                      </a:r>
                      <a:r>
                        <a:rPr lang="en-US" sz="1200" err="1"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/>
                        </a:rPr>
                        <a:t>Griensven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5537" marR="45537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807799"/>
                  </a:ext>
                </a:extLst>
              </a:tr>
              <a:tr h="8990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Master </a:t>
                      </a:r>
                      <a:r>
                        <a:rPr lang="en-US" sz="1200" err="1">
                          <a:effectLst/>
                          <a:latin typeface="+mn-lt"/>
                        </a:rPr>
                        <a:t>Ingenieurswetenschappen</a:t>
                      </a:r>
                      <a:r>
                        <a:rPr lang="en-US" sz="1200">
                          <a:effectLst/>
                          <a:latin typeface="+mn-lt"/>
                        </a:rPr>
                        <a:t>: </a:t>
                      </a:r>
                      <a:r>
                        <a:rPr lang="en-US" sz="1200" err="1">
                          <a:effectLst/>
                          <a:latin typeface="+mn-lt"/>
                        </a:rPr>
                        <a:t>Fotonica</a:t>
                      </a:r>
                      <a:endParaRPr lang="en-US" sz="1200">
                        <a:effectLst/>
                        <a:latin typeface="+mn-l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Master of Photonics Engineering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European Master of Science in Photonics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en</a:t>
                      </a:r>
                      <a:r>
                        <a:rPr lang="en-US" sz="1200">
                          <a:effectLst/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 </a:t>
                      </a:r>
                      <a:r>
                        <a:rPr lang="en-US" sz="120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Voorbereidingsprogramma</a:t>
                      </a:r>
                      <a:endParaRPr lang="en-US" sz="1200">
                        <a:effectLst/>
                        <a:latin typeface="+mn-lt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45537" marR="4553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nl-BE" sz="1200" b="1">
                          <a:solidFill>
                            <a:schemeClr val="bg1"/>
                          </a:solidFill>
                          <a:effectLst/>
                        </a:rPr>
                        <a:t>Deliberatie door een interuniversitaire examencommissie conform interuniversitaire overeenkomst. </a:t>
                      </a:r>
                      <a:endParaRPr lang="en-US" sz="1200" b="1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 b="1" err="1">
                          <a:solidFill>
                            <a:schemeClr val="bg1"/>
                          </a:solidFill>
                          <a:effectLst/>
                        </a:rPr>
                        <a:t>Aktename</a:t>
                      </a:r>
                      <a:r>
                        <a:rPr lang="nl-BE" sz="1200" b="1">
                          <a:solidFill>
                            <a:schemeClr val="bg1"/>
                          </a:solidFill>
                          <a:effectLst/>
                        </a:rPr>
                        <a:t> op de VUB. </a:t>
                      </a:r>
                      <a:endParaRPr lang="en-US" sz="1200" b="1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 b="1">
                          <a:solidFill>
                            <a:schemeClr val="bg1"/>
                          </a:solidFill>
                          <a:effectLst/>
                        </a:rPr>
                        <a:t>H. </a:t>
                      </a:r>
                      <a:r>
                        <a:rPr lang="nl-BE" sz="1200" b="1" err="1">
                          <a:solidFill>
                            <a:schemeClr val="bg1"/>
                          </a:solidFill>
                          <a:effectLst/>
                        </a:rPr>
                        <a:t>Ottevaere</a:t>
                      </a:r>
                      <a:r>
                        <a:rPr lang="nl-BE" sz="1200" b="1">
                          <a:solidFill>
                            <a:schemeClr val="bg1"/>
                          </a:solidFill>
                          <a:effectLst/>
                        </a:rPr>
                        <a:t> (voorzitter - VUB), N. Le Thomas (</a:t>
                      </a:r>
                      <a:r>
                        <a:rPr lang="nl-BE" sz="1200" b="1" err="1">
                          <a:solidFill>
                            <a:schemeClr val="bg1"/>
                          </a:solidFill>
                          <a:effectLst/>
                        </a:rPr>
                        <a:t>co-voorzitter</a:t>
                      </a:r>
                      <a:r>
                        <a:rPr lang="nl-BE" sz="1200" b="1">
                          <a:solidFill>
                            <a:schemeClr val="bg1"/>
                          </a:solidFill>
                          <a:effectLst/>
                        </a:rPr>
                        <a:t> – </a:t>
                      </a:r>
                      <a:r>
                        <a:rPr lang="nl-BE" sz="1200" b="1" err="1">
                          <a:solidFill>
                            <a:schemeClr val="bg1"/>
                          </a:solidFill>
                          <a:effectLst/>
                        </a:rPr>
                        <a:t>UGent</a:t>
                      </a:r>
                      <a:r>
                        <a:rPr lang="nl-BE" sz="1200" b="1">
                          <a:solidFill>
                            <a:schemeClr val="bg1"/>
                          </a:solidFill>
                          <a:effectLst/>
                        </a:rPr>
                        <a:t>), J. Van </a:t>
                      </a:r>
                      <a:r>
                        <a:rPr lang="nl-BE" sz="1200" b="1" err="1">
                          <a:solidFill>
                            <a:schemeClr val="bg1"/>
                          </a:solidFill>
                          <a:effectLst/>
                        </a:rPr>
                        <a:t>Erps</a:t>
                      </a:r>
                      <a:r>
                        <a:rPr lang="nl-BE" sz="1200" b="1">
                          <a:solidFill>
                            <a:schemeClr val="bg1"/>
                          </a:solidFill>
                          <a:effectLst/>
                        </a:rPr>
                        <a:t> (VUB), R. </a:t>
                      </a:r>
                      <a:r>
                        <a:rPr lang="nl-BE" sz="1200" b="1" err="1">
                          <a:solidFill>
                            <a:schemeClr val="bg1"/>
                          </a:solidFill>
                          <a:effectLst/>
                        </a:rPr>
                        <a:t>Vounckx</a:t>
                      </a:r>
                      <a:r>
                        <a:rPr lang="nl-BE" sz="1200" b="1">
                          <a:solidFill>
                            <a:schemeClr val="bg1"/>
                          </a:solidFill>
                          <a:effectLst/>
                        </a:rPr>
                        <a:t> (VUB), Jeroen Beeckman (</a:t>
                      </a:r>
                      <a:r>
                        <a:rPr lang="nl-BE" sz="1200" b="1" err="1">
                          <a:solidFill>
                            <a:schemeClr val="bg1"/>
                          </a:solidFill>
                          <a:effectLst/>
                        </a:rPr>
                        <a:t>UGent</a:t>
                      </a:r>
                      <a:r>
                        <a:rPr lang="nl-BE" sz="1200" b="1">
                          <a:solidFill>
                            <a:schemeClr val="bg1"/>
                          </a:solidFill>
                          <a:effectLst/>
                        </a:rPr>
                        <a:t>), H. De Smet (</a:t>
                      </a:r>
                      <a:r>
                        <a:rPr lang="nl-BE" sz="1200" b="1" err="1">
                          <a:solidFill>
                            <a:schemeClr val="bg1"/>
                          </a:solidFill>
                          <a:effectLst/>
                        </a:rPr>
                        <a:t>UGent</a:t>
                      </a:r>
                      <a:r>
                        <a:rPr lang="nl-BE" sz="1200" b="1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en-US" sz="1200" b="1">
                        <a:solidFill>
                          <a:schemeClr val="bg1"/>
                        </a:solidFill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0" marR="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484919"/>
                  </a:ext>
                </a:extLst>
              </a:tr>
              <a:tr h="7269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  <a:latin typeface="+mn-lt"/>
                        </a:rPr>
                        <a:t>Master Biomedische Ingenieurstechnieken</a:t>
                      </a:r>
                      <a:endParaRPr lang="en-US" sz="1200">
                        <a:effectLst/>
                        <a:latin typeface="+mn-l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  <a:latin typeface="+mn-lt"/>
                        </a:rPr>
                        <a:t>Master of </a:t>
                      </a:r>
                      <a:r>
                        <a:rPr lang="nl-BE" sz="1200" err="1">
                          <a:effectLst/>
                          <a:latin typeface="+mn-lt"/>
                        </a:rPr>
                        <a:t>Biomedical</a:t>
                      </a:r>
                      <a:r>
                        <a:rPr lang="nl-BE" sz="1200">
                          <a:effectLst/>
                          <a:latin typeface="+mn-lt"/>
                        </a:rPr>
                        <a:t> Engineering</a:t>
                      </a:r>
                      <a:endParaRPr lang="en-US" sz="1200">
                        <a:effectLst/>
                        <a:latin typeface="+mn-l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en</a:t>
                      </a:r>
                      <a:r>
                        <a:rPr lang="en-US" sz="1200">
                          <a:effectLst/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 </a:t>
                      </a:r>
                      <a:r>
                        <a:rPr lang="en-US" sz="120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Voorbereidingsprogramma</a:t>
                      </a:r>
                      <a:endParaRPr lang="en-US" sz="1200">
                        <a:effectLst/>
                        <a:latin typeface="+mn-lt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45537" marR="4553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 b="1">
                          <a:solidFill>
                            <a:schemeClr val="bg1"/>
                          </a:solidFill>
                          <a:effectLst/>
                        </a:rPr>
                        <a:t>Deliberatie door een interuniversitaire examencommissie conform interuniversitair examenreglement. </a:t>
                      </a:r>
                      <a:r>
                        <a:rPr lang="nl-BE" sz="1200" b="1" err="1">
                          <a:solidFill>
                            <a:schemeClr val="bg1"/>
                          </a:solidFill>
                          <a:effectLst/>
                        </a:rPr>
                        <a:t>Aktename</a:t>
                      </a:r>
                      <a:r>
                        <a:rPr lang="nl-BE" sz="1200" b="1">
                          <a:solidFill>
                            <a:schemeClr val="bg1"/>
                          </a:solidFill>
                          <a:effectLst/>
                        </a:rPr>
                        <a:t> op de VUB.</a:t>
                      </a:r>
                      <a:endParaRPr lang="en-US" sz="1200" b="1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 b="1">
                          <a:solidFill>
                            <a:schemeClr val="bg1"/>
                          </a:solidFill>
                          <a:effectLst/>
                        </a:rPr>
                        <a:t>Voorzitter: P. Segers (</a:t>
                      </a:r>
                      <a:r>
                        <a:rPr lang="nl-BE" sz="1200" b="1" err="1">
                          <a:solidFill>
                            <a:schemeClr val="bg1"/>
                          </a:solidFill>
                          <a:effectLst/>
                        </a:rPr>
                        <a:t>UGent</a:t>
                      </a:r>
                      <a:r>
                        <a:rPr lang="nl-BE" sz="1200" b="1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en-US" sz="1200" b="1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 b="1">
                          <a:solidFill>
                            <a:schemeClr val="bg1"/>
                          </a:solidFill>
                          <a:effectLst/>
                        </a:rPr>
                        <a:t>Secretaris: J. Stiens (VUB)</a:t>
                      </a:r>
                      <a:endParaRPr lang="en-US" sz="1200" b="1">
                        <a:solidFill>
                          <a:schemeClr val="bg1"/>
                        </a:solidFill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0" marR="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885253"/>
                  </a:ext>
                </a:extLst>
              </a:tr>
              <a:tr h="10788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Master in Sustainable Land Management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 b="1">
                          <a:solidFill>
                            <a:schemeClr val="bg1"/>
                          </a:solidFill>
                          <a:effectLst/>
                        </a:rPr>
                        <a:t>Deliberatie door een interuniversitaire examencommissie conform interuniversitair examenreglement.</a:t>
                      </a:r>
                      <a:endParaRPr lang="en-US" sz="1200" b="1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 b="1" err="1">
                          <a:solidFill>
                            <a:schemeClr val="bg1"/>
                          </a:solidFill>
                          <a:effectLst/>
                        </a:rPr>
                        <a:t>Aktename</a:t>
                      </a:r>
                      <a:r>
                        <a:rPr lang="nl-BE" sz="1200" b="1">
                          <a:solidFill>
                            <a:schemeClr val="bg1"/>
                          </a:solidFill>
                          <a:effectLst/>
                        </a:rPr>
                        <a:t> op VUB.</a:t>
                      </a:r>
                      <a:endParaRPr lang="en-US" sz="1200" b="1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 b="1">
                          <a:solidFill>
                            <a:schemeClr val="bg1"/>
                          </a:solidFill>
                          <a:effectLst/>
                        </a:rPr>
                        <a:t>Voorzitter: P. </a:t>
                      </a:r>
                      <a:r>
                        <a:rPr lang="nl-BE" sz="1200" b="1" err="1">
                          <a:solidFill>
                            <a:schemeClr val="bg1"/>
                          </a:solidFill>
                          <a:effectLst/>
                        </a:rPr>
                        <a:t>Finke</a:t>
                      </a:r>
                      <a:r>
                        <a:rPr lang="nl-BE" sz="1200" b="1">
                          <a:solidFill>
                            <a:schemeClr val="bg1"/>
                          </a:solidFill>
                          <a:effectLst/>
                        </a:rPr>
                        <a:t> (</a:t>
                      </a:r>
                      <a:r>
                        <a:rPr lang="nl-BE" sz="1200" b="1" err="1">
                          <a:solidFill>
                            <a:schemeClr val="bg1"/>
                          </a:solidFill>
                          <a:effectLst/>
                        </a:rPr>
                        <a:t>UGent</a:t>
                      </a:r>
                      <a:r>
                        <a:rPr lang="nl-BE" sz="1200" b="1">
                          <a:solidFill>
                            <a:schemeClr val="bg1"/>
                          </a:solidFill>
                          <a:effectLst/>
                        </a:rPr>
                        <a:t>), </a:t>
                      </a:r>
                      <a:r>
                        <a:rPr lang="nl-BE" sz="1200" b="1" err="1">
                          <a:solidFill>
                            <a:schemeClr val="bg1"/>
                          </a:solidFill>
                          <a:effectLst/>
                        </a:rPr>
                        <a:t>co-voorzitter</a:t>
                      </a:r>
                      <a:r>
                        <a:rPr lang="nl-BE" sz="1200" b="1">
                          <a:solidFill>
                            <a:schemeClr val="bg1"/>
                          </a:solidFill>
                          <a:effectLst/>
                        </a:rPr>
                        <a:t>: A. Van </a:t>
                      </a:r>
                      <a:r>
                        <a:rPr lang="nl-BE" sz="1200" b="1" err="1">
                          <a:solidFill>
                            <a:schemeClr val="bg1"/>
                          </a:solidFill>
                          <a:effectLst/>
                        </a:rPr>
                        <a:t>Griensven</a:t>
                      </a:r>
                      <a:r>
                        <a:rPr lang="nl-BE" sz="1200" b="1">
                          <a:solidFill>
                            <a:schemeClr val="bg1"/>
                          </a:solidFill>
                          <a:effectLst/>
                        </a:rPr>
                        <a:t> (VUB), secretaris: A. </a:t>
                      </a:r>
                      <a:r>
                        <a:rPr lang="nl-BE" sz="1200" b="1" err="1">
                          <a:solidFill>
                            <a:schemeClr val="bg1"/>
                          </a:solidFill>
                          <a:effectLst/>
                        </a:rPr>
                        <a:t>Verdoodt</a:t>
                      </a:r>
                      <a:r>
                        <a:rPr lang="nl-BE" sz="1200" b="1">
                          <a:solidFill>
                            <a:schemeClr val="bg1"/>
                          </a:solidFill>
                          <a:effectLst/>
                        </a:rPr>
                        <a:t> (</a:t>
                      </a:r>
                      <a:r>
                        <a:rPr lang="nl-BE" sz="1200" b="1" err="1">
                          <a:solidFill>
                            <a:schemeClr val="bg1"/>
                          </a:solidFill>
                          <a:effectLst/>
                        </a:rPr>
                        <a:t>UGent</a:t>
                      </a:r>
                      <a:r>
                        <a:rPr lang="nl-BE" sz="1200" b="1">
                          <a:solidFill>
                            <a:schemeClr val="bg1"/>
                          </a:solidFill>
                          <a:effectLst/>
                        </a:rPr>
                        <a:t>), vicesecretaris: M. </a:t>
                      </a:r>
                      <a:r>
                        <a:rPr lang="nl-BE" sz="1200" b="1" err="1">
                          <a:solidFill>
                            <a:schemeClr val="bg1"/>
                          </a:solidFill>
                          <a:effectLst/>
                        </a:rPr>
                        <a:t>Kervyn</a:t>
                      </a:r>
                      <a:r>
                        <a:rPr lang="nl-BE" sz="1200" b="1">
                          <a:solidFill>
                            <a:schemeClr val="bg1"/>
                          </a:solidFill>
                          <a:effectLst/>
                        </a:rPr>
                        <a:t> De </a:t>
                      </a:r>
                      <a:r>
                        <a:rPr lang="nl-BE" sz="1200" b="1" err="1">
                          <a:solidFill>
                            <a:schemeClr val="bg1"/>
                          </a:solidFill>
                          <a:effectLst/>
                        </a:rPr>
                        <a:t>Meerendre</a:t>
                      </a:r>
                      <a:r>
                        <a:rPr lang="nl-BE" sz="1200" b="1">
                          <a:solidFill>
                            <a:schemeClr val="bg1"/>
                          </a:solidFill>
                          <a:effectLst/>
                        </a:rPr>
                        <a:t> (VUB)</a:t>
                      </a:r>
                      <a:endParaRPr lang="en-US" sz="1200" b="1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solidFill>
                          <a:schemeClr val="bg1"/>
                        </a:solidFill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0" marR="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021815"/>
                  </a:ext>
                </a:extLst>
              </a:tr>
              <a:tr h="422987">
                <a:tc>
                  <a:txBody>
                    <a:bodyPr/>
                    <a:lstStyle/>
                    <a:p>
                      <a:pPr marL="0"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effectLst/>
                          <a:latin typeface="MS Sans Serif"/>
                          <a:ea typeface="Times New Roman" panose="02020603050405020304" pitchFamily="18" charset="0"/>
                          <a:cs typeface="Times New Roman"/>
                        </a:rPr>
                        <a:t>Master Nuclear Engineering</a:t>
                      </a:r>
                    </a:p>
                  </a:txBody>
                  <a:tcPr marL="45537" marR="4553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1">
                        <a:solidFill>
                          <a:schemeClr val="bg1"/>
                        </a:solidFill>
                        <a:effectLst/>
                        <a:latin typeface="MS Sans Serif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45537" marR="4553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200"/>
                    </a:p>
                  </a:txBody>
                  <a:tcPr marL="0" marR="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22963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5668DA2-98B1-4F3A-9905-298705555382}"/>
              </a:ext>
            </a:extLst>
          </p:cNvPr>
          <p:cNvSpPr txBox="1"/>
          <p:nvPr/>
        </p:nvSpPr>
        <p:spPr>
          <a:xfrm>
            <a:off x="310391" y="796954"/>
            <a:ext cx="11272441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nl-BE" sz="1600" b="1">
                <a:effectLst/>
                <a:latin typeface="+mn-lt"/>
                <a:ea typeface="Times New Roman" panose="02020603050405020304" pitchFamily="18" charset="0"/>
                <a:cs typeface="Times New Roman"/>
              </a:rPr>
              <a:t>Voorzitter: J. Van Mierlo (</a:t>
            </a:r>
            <a:r>
              <a:rPr lang="nl-BE" sz="1600" b="1" err="1">
                <a:effectLst/>
                <a:latin typeface="+mn-lt"/>
                <a:ea typeface="Times New Roman" panose="02020603050405020304" pitchFamily="18" charset="0"/>
                <a:cs typeface="Times New Roman"/>
              </a:rPr>
              <a:t>plvv</a:t>
            </a:r>
            <a:r>
              <a:rPr lang="nl-BE" sz="1600" b="1">
                <a:effectLst/>
                <a:latin typeface="+mn-lt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nl-BE" sz="1600" b="1">
                <a:ea typeface="Times New Roman" panose="02020603050405020304" pitchFamily="18" charset="0"/>
                <a:cs typeface="Times New Roman"/>
              </a:rPr>
              <a:t>I. Wouters)</a:t>
            </a:r>
            <a:r>
              <a:rPr lang="nl-BE" sz="1600" b="1">
                <a:effectLst/>
                <a:latin typeface="+mn-lt"/>
                <a:ea typeface="Times New Roman" panose="02020603050405020304" pitchFamily="18" charset="0"/>
                <a:cs typeface="Times New Roman"/>
              </a:rPr>
              <a:t> – </a:t>
            </a:r>
            <a:r>
              <a:rPr lang="nl-BE" sz="1600" b="1" err="1">
                <a:effectLst/>
                <a:latin typeface="+mn-lt"/>
                <a:ea typeface="Times New Roman" panose="02020603050405020304" pitchFamily="18" charset="0"/>
                <a:cs typeface="Times New Roman"/>
              </a:rPr>
              <a:t>Co-voorzitter</a:t>
            </a:r>
            <a:r>
              <a:rPr lang="nl-BE" sz="1600" b="1">
                <a:effectLst/>
                <a:latin typeface="+mn-lt"/>
                <a:ea typeface="Times New Roman" panose="02020603050405020304" pitchFamily="18" charset="0"/>
                <a:cs typeface="Times New Roman"/>
              </a:rPr>
              <a:t>: A. </a:t>
            </a:r>
            <a:r>
              <a:rPr lang="nl-BE" sz="1600" b="1" err="1">
                <a:effectLst/>
                <a:latin typeface="+mn-lt"/>
                <a:ea typeface="Times New Roman" panose="02020603050405020304" pitchFamily="18" charset="0"/>
                <a:cs typeface="Times New Roman"/>
              </a:rPr>
              <a:t>Touhafi</a:t>
            </a:r>
            <a:br>
              <a:rPr lang="en-US" sz="1600" b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BE" sz="1600" b="1">
                <a:effectLst/>
                <a:latin typeface="+mn-lt"/>
                <a:ea typeface="Times New Roman" panose="02020603050405020304" pitchFamily="18" charset="0"/>
                <a:cs typeface="Times New Roman"/>
              </a:rPr>
              <a:t>Secretaris: S. </a:t>
            </a:r>
            <a:r>
              <a:rPr lang="nl-BE" sz="1600" b="1">
                <a:ea typeface="Times New Roman" panose="02020603050405020304" pitchFamily="18" charset="0"/>
                <a:cs typeface="Times New Roman"/>
              </a:rPr>
              <a:t>Van de Voorde</a:t>
            </a:r>
            <a:r>
              <a:rPr lang="nl-BE" sz="1600" b="1">
                <a:effectLst/>
                <a:latin typeface="+mn-lt"/>
                <a:ea typeface="Times New Roman" panose="02020603050405020304" pitchFamily="18" charset="0"/>
                <a:cs typeface="Times New Roman"/>
              </a:rPr>
              <a:t> (</a:t>
            </a:r>
            <a:r>
              <a:rPr lang="nl-BE" sz="1600" b="1" err="1">
                <a:effectLst/>
                <a:latin typeface="+mn-lt"/>
                <a:ea typeface="Times New Roman" panose="02020603050405020304" pitchFamily="18" charset="0"/>
                <a:cs typeface="Times New Roman"/>
              </a:rPr>
              <a:t>plvv</a:t>
            </a:r>
            <a:r>
              <a:rPr lang="nl-BE" sz="1600" b="1">
                <a:effectLst/>
                <a:latin typeface="+mn-lt"/>
                <a:ea typeface="Times New Roman" panose="02020603050405020304" pitchFamily="18" charset="0"/>
                <a:cs typeface="Times New Roman"/>
              </a:rPr>
              <a:t>. W. </a:t>
            </a:r>
            <a:r>
              <a:rPr lang="nl-BE" sz="1600" b="1" err="1">
                <a:effectLst/>
                <a:latin typeface="+mn-lt"/>
                <a:ea typeface="Times New Roman" panose="02020603050405020304" pitchFamily="18" charset="0"/>
                <a:cs typeface="Times New Roman"/>
              </a:rPr>
              <a:t>Meulebroeck</a:t>
            </a:r>
            <a:r>
              <a:rPr lang="nl-BE" sz="1600" b="1">
                <a:effectLst/>
                <a:latin typeface="+mn-lt"/>
                <a:ea typeface="Times New Roman" panose="02020603050405020304" pitchFamily="18" charset="0"/>
                <a:cs typeface="Times New Roman"/>
              </a:rPr>
              <a:t>)</a:t>
            </a:r>
            <a:endParaRPr lang="en-US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64559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>
            <a:extLst>
              <a:ext uri="{FF2B5EF4-FFF2-40B4-BE49-F238E27FC236}">
                <a16:creationId xmlns:a16="http://schemas.microsoft.com/office/drawing/2014/main" id="{DD9F8E53-BB24-BC9D-5F87-439660B32D94}"/>
              </a:ext>
            </a:extLst>
          </p:cNvPr>
          <p:cNvSpPr txBox="1"/>
          <p:nvPr/>
        </p:nvSpPr>
        <p:spPr>
          <a:xfrm>
            <a:off x="101083" y="3844"/>
            <a:ext cx="11995053" cy="67403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b="1" u="sng" err="1">
                <a:solidFill>
                  <a:schemeClr val="accent1">
                    <a:lumMod val="75000"/>
                  </a:schemeClr>
                </a:solidFill>
                <a:latin typeface="+mj-lt"/>
                <a:ea typeface="Verdana"/>
                <a:cs typeface="Verdana" charset="0"/>
              </a:rPr>
              <a:t>Bruface</a:t>
            </a:r>
            <a:r>
              <a:rPr lang="nl-BE" b="1">
                <a:solidFill>
                  <a:schemeClr val="accent1">
                    <a:lumMod val="75000"/>
                  </a:schemeClr>
                </a:solidFill>
                <a:latin typeface="+mj-lt"/>
                <a:ea typeface="Verdana"/>
                <a:cs typeface="Verdana" charset="0"/>
              </a:rPr>
              <a:t>:</a:t>
            </a:r>
          </a:p>
          <a:p>
            <a:r>
              <a:rPr lang="nl-BE" b="1">
                <a:solidFill>
                  <a:schemeClr val="accent1">
                    <a:lumMod val="75000"/>
                  </a:schemeClr>
                </a:solidFill>
                <a:latin typeface="+mj-lt"/>
                <a:ea typeface="Verdana"/>
                <a:cs typeface="Verdana" charset="0"/>
              </a:rPr>
              <a:t>Voorzitter: Johan </a:t>
            </a:r>
            <a:r>
              <a:rPr lang="nl-BE" b="1" err="1">
                <a:solidFill>
                  <a:schemeClr val="accent1">
                    <a:lumMod val="75000"/>
                  </a:schemeClr>
                </a:solidFill>
                <a:latin typeface="+mj-lt"/>
                <a:ea typeface="Verdana"/>
                <a:cs typeface="Verdana" charset="0"/>
              </a:rPr>
              <a:t>Gyselinck</a:t>
            </a:r>
            <a:endParaRPr lang="nl-BE" b="1">
              <a:solidFill>
                <a:schemeClr val="accent1">
                  <a:lumMod val="75000"/>
                </a:schemeClr>
              </a:solidFill>
              <a:latin typeface="+mj-lt"/>
              <a:ea typeface="Verdana"/>
              <a:cs typeface="Verdana" charset="0"/>
            </a:endParaRPr>
          </a:p>
          <a:p>
            <a:r>
              <a:rPr lang="nl-BE" b="1">
                <a:solidFill>
                  <a:schemeClr val="accent1">
                    <a:lumMod val="75000"/>
                  </a:schemeClr>
                </a:solidFill>
                <a:latin typeface="+mj-lt"/>
                <a:ea typeface="Verdana"/>
                <a:cs typeface="Verdana" charset="0"/>
              </a:rPr>
              <a:t>Secretaris: </a:t>
            </a:r>
            <a:r>
              <a:rPr lang="nl-BE" b="1" err="1">
                <a:solidFill>
                  <a:schemeClr val="accent1">
                    <a:lumMod val="75000"/>
                  </a:schemeClr>
                </a:solidFill>
                <a:latin typeface="+mj-lt"/>
                <a:ea typeface="Verdana"/>
                <a:cs typeface="Verdana" charset="0"/>
              </a:rPr>
              <a:t>Emanuele</a:t>
            </a:r>
            <a:r>
              <a:rPr lang="nl-BE" b="1">
                <a:solidFill>
                  <a:schemeClr val="accent1">
                    <a:lumMod val="75000"/>
                  </a:schemeClr>
                </a:solidFill>
                <a:latin typeface="+mj-lt"/>
                <a:ea typeface="Verdana"/>
                <a:cs typeface="Verdana" charset="0"/>
              </a:rPr>
              <a:t> </a:t>
            </a:r>
            <a:r>
              <a:rPr lang="nl-BE" b="1" err="1">
                <a:solidFill>
                  <a:schemeClr val="accent1">
                    <a:lumMod val="75000"/>
                  </a:schemeClr>
                </a:solidFill>
                <a:latin typeface="+mj-lt"/>
                <a:ea typeface="Verdana"/>
                <a:cs typeface="Verdana" charset="0"/>
              </a:rPr>
              <a:t>Garone</a:t>
            </a:r>
          </a:p>
          <a:p>
            <a:endParaRPr lang="nl-BE" b="1">
              <a:solidFill>
                <a:schemeClr val="accent1">
                  <a:lumMod val="75000"/>
                </a:schemeClr>
              </a:solidFill>
              <a:latin typeface="+mj-lt"/>
              <a:ea typeface="Verdana"/>
              <a:cs typeface="Verdana" charset="0"/>
            </a:endParaRPr>
          </a:p>
          <a:p>
            <a:r>
              <a:rPr lang="nl-BE" b="1" u="sng">
                <a:solidFill>
                  <a:schemeClr val="accent1">
                    <a:lumMod val="75000"/>
                  </a:schemeClr>
                </a:solidFill>
                <a:latin typeface="+mj-lt"/>
                <a:ea typeface="Verdana"/>
                <a:cs typeface="Verdana" charset="0"/>
              </a:rPr>
              <a:t>Opleidingsraadvoorzitters:</a:t>
            </a:r>
            <a:endParaRPr lang="nl-BE" u="sng">
              <a:solidFill>
                <a:schemeClr val="accent1">
                  <a:lumMod val="75000"/>
                </a:schemeClr>
              </a:solidFill>
              <a:ea typeface="Calibri"/>
              <a:cs typeface="Calibri"/>
            </a:endParaRPr>
          </a:p>
          <a:p>
            <a:r>
              <a:rPr lang="nl-BE" b="1" err="1">
                <a:solidFill>
                  <a:schemeClr val="accent1">
                    <a:lumMod val="75000"/>
                  </a:schemeClr>
                </a:solidFill>
                <a:latin typeface="+mj-lt"/>
                <a:ea typeface="Verdana"/>
                <a:cs typeface="Verdana" charset="0"/>
              </a:rPr>
              <a:t>Architectural</a:t>
            </a:r>
            <a:r>
              <a:rPr lang="nl-BE" b="1">
                <a:solidFill>
                  <a:schemeClr val="accent1">
                    <a:lumMod val="75000"/>
                  </a:schemeClr>
                </a:solidFill>
                <a:latin typeface="+mj-lt"/>
                <a:ea typeface="Verdana"/>
                <a:cs typeface="Verdana" charset="0"/>
              </a:rPr>
              <a:t> Engineering: </a:t>
            </a:r>
            <a:endParaRPr lang="en-BE" b="1">
              <a:solidFill>
                <a:schemeClr val="accent1">
                  <a:lumMod val="75000"/>
                </a:schemeClr>
              </a:solidFill>
              <a:latin typeface="+mj-lt"/>
              <a:ea typeface="Verdana"/>
              <a:cs typeface="Verdana" charset="0"/>
            </a:endParaRPr>
          </a:p>
          <a:p>
            <a:r>
              <a:rPr lang="nl-BE" b="1">
                <a:solidFill>
                  <a:schemeClr val="accent1">
                    <a:lumMod val="75000"/>
                  </a:schemeClr>
                </a:solidFill>
                <a:latin typeface="+mj-lt"/>
                <a:ea typeface="Verdana"/>
                <a:cs typeface="Verdana" charset="0"/>
              </a:rPr>
              <a:t>	VUB: </a:t>
            </a:r>
            <a:r>
              <a:rPr lang="nl-NL" b="1">
                <a:solidFill>
                  <a:schemeClr val="accent1">
                    <a:lumMod val="75000"/>
                  </a:schemeClr>
                </a:solidFill>
                <a:latin typeface="+mj-lt"/>
                <a:ea typeface="Verdana"/>
                <a:cs typeface="Verdana" charset="0"/>
              </a:rPr>
              <a:t>Stephanie Van de Voorde (Stephanie.Van.de.Voorde@vub.be) </a:t>
            </a:r>
            <a:r>
              <a:rPr lang="nl-NL" b="1" err="1">
                <a:solidFill>
                  <a:schemeClr val="accent1">
                    <a:lumMod val="75000"/>
                  </a:schemeClr>
                </a:solidFill>
                <a:latin typeface="+mj-lt"/>
                <a:ea typeface="Verdana"/>
                <a:cs typeface="Verdana" charset="0"/>
              </a:rPr>
              <a:t>and</a:t>
            </a:r>
            <a:r>
              <a:rPr lang="nl-NL" b="1">
                <a:solidFill>
                  <a:schemeClr val="accent1">
                    <a:lumMod val="75000"/>
                  </a:schemeClr>
                </a:solidFill>
                <a:latin typeface="+mj-lt"/>
                <a:ea typeface="Verdana"/>
                <a:cs typeface="Verdana" charset="0"/>
              </a:rPr>
              <a:t> Ine Wouters (Ine.Wouters@vub.be)   </a:t>
            </a:r>
            <a:endParaRPr lang="en-BE" b="1">
              <a:solidFill>
                <a:schemeClr val="accent1">
                  <a:lumMod val="75000"/>
                </a:schemeClr>
              </a:solidFill>
              <a:latin typeface="+mj-lt"/>
              <a:ea typeface="Verdana" charset="0"/>
              <a:cs typeface="Verdana" charset="0"/>
            </a:endParaRPr>
          </a:p>
          <a:p>
            <a:r>
              <a:rPr lang="en-US" b="1">
                <a:solidFill>
                  <a:schemeClr val="accent1">
                    <a:lumMod val="75000"/>
                  </a:schemeClr>
                </a:solidFill>
                <a:latin typeface="+mj-lt"/>
                <a:ea typeface="Verdana"/>
                <a:cs typeface="Verdana" charset="0"/>
              </a:rPr>
              <a:t>	ULB: </a:t>
            </a:r>
            <a:r>
              <a:rPr lang="en-BE" b="1">
                <a:solidFill>
                  <a:schemeClr val="accent1">
                    <a:lumMod val="75000"/>
                  </a:schemeClr>
                </a:solidFill>
                <a:latin typeface="+mj-lt"/>
                <a:ea typeface="Verdana"/>
                <a:cs typeface="Verdana" charset="0"/>
              </a:rPr>
              <a:t>Rika Devos (</a:t>
            </a:r>
            <a:r>
              <a:rPr lang="en-GB" b="1">
                <a:solidFill>
                  <a:schemeClr val="accent1">
                    <a:lumMod val="75000"/>
                  </a:schemeClr>
                </a:solidFill>
                <a:latin typeface="+mj-lt"/>
                <a:ea typeface="Verdana"/>
                <a:cs typeface="Verdana" charset="0"/>
              </a:rPr>
              <a:t>Rika.Devos@ulb.be)</a:t>
            </a:r>
            <a:endParaRPr lang="en-BE" b="1">
              <a:solidFill>
                <a:schemeClr val="accent1">
                  <a:lumMod val="75000"/>
                </a:schemeClr>
              </a:solidFill>
              <a:latin typeface="+mj-lt"/>
              <a:ea typeface="Verdana"/>
              <a:cs typeface="Verdana" charset="0"/>
            </a:endParaRPr>
          </a:p>
          <a:p>
            <a:endParaRPr lang="en-BE" b="1">
              <a:solidFill>
                <a:schemeClr val="accent1">
                  <a:lumMod val="75000"/>
                </a:schemeClr>
              </a:solidFill>
              <a:latin typeface="+mj-lt"/>
              <a:ea typeface="Verdana" charset="0"/>
              <a:cs typeface="Verdana" charset="0"/>
            </a:endParaRPr>
          </a:p>
          <a:p>
            <a:r>
              <a:rPr lang="en-US" b="1">
                <a:solidFill>
                  <a:schemeClr val="accent1">
                    <a:lumMod val="75000"/>
                  </a:schemeClr>
                </a:solidFill>
                <a:latin typeface="+mj-lt"/>
                <a:ea typeface="Verdana" charset="0"/>
                <a:cs typeface="Verdana" charset="0"/>
              </a:rPr>
              <a:t>Civil engineering: </a:t>
            </a:r>
            <a:endParaRPr lang="en-BE" b="1">
              <a:solidFill>
                <a:schemeClr val="accent1">
                  <a:lumMod val="75000"/>
                </a:schemeClr>
              </a:solidFill>
              <a:latin typeface="+mj-lt"/>
              <a:ea typeface="Verdana" charset="0"/>
              <a:cs typeface="Verdana" charset="0"/>
            </a:endParaRPr>
          </a:p>
          <a:p>
            <a:r>
              <a:rPr lang="en-US" b="1">
                <a:solidFill>
                  <a:schemeClr val="accent1">
                    <a:lumMod val="75000"/>
                  </a:schemeClr>
                </a:solidFill>
                <a:latin typeface="+mj-lt"/>
                <a:ea typeface="Verdana"/>
                <a:cs typeface="Verdana" charset="0"/>
              </a:rPr>
              <a:t>	VUB: </a:t>
            </a:r>
            <a:r>
              <a:rPr lang="en-BE" b="1">
                <a:solidFill>
                  <a:schemeClr val="accent1">
                    <a:lumMod val="75000"/>
                  </a:schemeClr>
                </a:solidFill>
                <a:latin typeface="+mj-lt"/>
                <a:ea typeface="Verdana"/>
                <a:cs typeface="Verdana" charset="0"/>
              </a:rPr>
              <a:t>Tine Tysmans (</a:t>
            </a:r>
            <a:r>
              <a:rPr lang="en-GB" b="1">
                <a:solidFill>
                  <a:schemeClr val="accent1">
                    <a:lumMod val="75000"/>
                  </a:schemeClr>
                </a:solidFill>
                <a:latin typeface="+mj-lt"/>
                <a:ea typeface="Verdana"/>
                <a:cs typeface="Verdana" charset="0"/>
              </a:rPr>
              <a:t>Tine.Tysmans@vub.be)</a:t>
            </a:r>
            <a:endParaRPr lang="en-BE" b="1">
              <a:solidFill>
                <a:schemeClr val="accent1">
                  <a:lumMod val="75000"/>
                </a:schemeClr>
              </a:solidFill>
              <a:latin typeface="+mj-lt"/>
              <a:ea typeface="Verdana"/>
              <a:cs typeface="Verdana" charset="0"/>
            </a:endParaRPr>
          </a:p>
          <a:p>
            <a:r>
              <a:rPr lang="en-US" b="1">
                <a:solidFill>
                  <a:schemeClr val="accent1">
                    <a:lumMod val="75000"/>
                  </a:schemeClr>
                </a:solidFill>
                <a:latin typeface="+mj-lt"/>
                <a:ea typeface="Verdana"/>
                <a:cs typeface="Verdana" charset="0"/>
              </a:rPr>
              <a:t>	ULB: Thierry J. Massart (Thierry.J.Massart@ulb.be)</a:t>
            </a:r>
            <a:endParaRPr lang="en-BE" b="1">
              <a:solidFill>
                <a:schemeClr val="accent1">
                  <a:lumMod val="75000"/>
                </a:schemeClr>
              </a:solidFill>
              <a:latin typeface="+mj-lt"/>
              <a:ea typeface="Verdana"/>
              <a:cs typeface="Verdana" charset="0"/>
            </a:endParaRPr>
          </a:p>
          <a:p>
            <a:endParaRPr lang="en-BE" b="1">
              <a:solidFill>
                <a:schemeClr val="accent1">
                  <a:lumMod val="75000"/>
                </a:schemeClr>
              </a:solidFill>
              <a:latin typeface="+mj-lt"/>
              <a:ea typeface="Verdana" charset="0"/>
              <a:cs typeface="Verdana" charset="0"/>
            </a:endParaRPr>
          </a:p>
          <a:p>
            <a:r>
              <a:rPr lang="en-BE" b="1">
                <a:solidFill>
                  <a:schemeClr val="accent1">
                    <a:lumMod val="75000"/>
                  </a:schemeClr>
                </a:solidFill>
                <a:latin typeface="+mj-lt"/>
                <a:ea typeface="Verdana" charset="0"/>
                <a:cs typeface="Verdana" charset="0"/>
              </a:rPr>
              <a:t>Chemical and materials engineering:</a:t>
            </a:r>
          </a:p>
          <a:p>
            <a:r>
              <a:rPr lang="en-BE" b="1">
                <a:solidFill>
                  <a:schemeClr val="accent1">
                    <a:lumMod val="75000"/>
                  </a:schemeClr>
                </a:solidFill>
                <a:latin typeface="+mj-lt"/>
                <a:ea typeface="Verdana"/>
                <a:cs typeface="Verdana" charset="0"/>
              </a:rPr>
              <a:t>	VUB: Guy Van Assche (</a:t>
            </a:r>
            <a:r>
              <a:rPr lang="en-GB" b="1">
                <a:solidFill>
                  <a:schemeClr val="accent1">
                    <a:lumMod val="75000"/>
                  </a:schemeClr>
                </a:solidFill>
                <a:latin typeface="+mj-lt"/>
                <a:ea typeface="Verdana"/>
                <a:cs typeface="Verdana" charset="0"/>
              </a:rPr>
              <a:t>Guy.Van.Assche@vub.be)</a:t>
            </a:r>
            <a:endParaRPr lang="en-BE" b="1">
              <a:solidFill>
                <a:schemeClr val="accent1">
                  <a:lumMod val="75000"/>
                </a:schemeClr>
              </a:solidFill>
              <a:latin typeface="+mj-lt"/>
              <a:ea typeface="Verdana"/>
              <a:cs typeface="Verdana" charset="0"/>
            </a:endParaRPr>
          </a:p>
          <a:p>
            <a:r>
              <a:rPr lang="en-BE" b="1">
                <a:solidFill>
                  <a:schemeClr val="accent1">
                    <a:lumMod val="75000"/>
                  </a:schemeClr>
                </a:solidFill>
                <a:latin typeface="+mj-lt"/>
                <a:ea typeface="Verdana"/>
                <a:cs typeface="Verdana" charset="0"/>
              </a:rPr>
              <a:t>	ULB: Gilles Bruylants (</a:t>
            </a:r>
            <a:r>
              <a:rPr lang="en-GB" b="1">
                <a:solidFill>
                  <a:schemeClr val="accent1">
                    <a:lumMod val="75000"/>
                  </a:schemeClr>
                </a:solidFill>
                <a:latin typeface="+mj-lt"/>
                <a:ea typeface="Verdana"/>
                <a:cs typeface="Verdana" charset="0"/>
              </a:rPr>
              <a:t>Gilles.Bruylants@ulb.be)</a:t>
            </a:r>
            <a:endParaRPr lang="en-BE" b="1">
              <a:solidFill>
                <a:schemeClr val="accent1">
                  <a:lumMod val="75000"/>
                </a:schemeClr>
              </a:solidFill>
              <a:latin typeface="+mj-lt"/>
              <a:ea typeface="Verdana"/>
              <a:cs typeface="Verdana" charset="0"/>
            </a:endParaRPr>
          </a:p>
          <a:p>
            <a:endParaRPr lang="en-BE" b="1">
              <a:solidFill>
                <a:schemeClr val="accent1">
                  <a:lumMod val="75000"/>
                </a:schemeClr>
              </a:solidFill>
              <a:latin typeface="+mj-lt"/>
              <a:ea typeface="Verdana" charset="0"/>
              <a:cs typeface="Verdana" charset="0"/>
            </a:endParaRPr>
          </a:p>
          <a:p>
            <a:r>
              <a:rPr lang="en-US" b="1">
                <a:solidFill>
                  <a:schemeClr val="accent1">
                    <a:lumMod val="75000"/>
                  </a:schemeClr>
                </a:solidFill>
                <a:latin typeface="+mj-lt"/>
                <a:ea typeface="Verdana"/>
                <a:cs typeface="Verdana" charset="0"/>
              </a:rPr>
              <a:t>Electrical Engineering:</a:t>
            </a:r>
            <a:endParaRPr lang="en-BE" b="1">
              <a:solidFill>
                <a:schemeClr val="accent1">
                  <a:lumMod val="75000"/>
                </a:schemeClr>
              </a:solidFill>
              <a:latin typeface="+mj-lt"/>
              <a:ea typeface="Verdana"/>
              <a:cs typeface="Verdana" charset="0"/>
            </a:endParaRPr>
          </a:p>
          <a:p>
            <a:r>
              <a:rPr lang="en-US" b="1">
                <a:solidFill>
                  <a:schemeClr val="accent1">
                    <a:lumMod val="75000"/>
                  </a:schemeClr>
                </a:solidFill>
                <a:latin typeface="+mj-lt"/>
                <a:ea typeface="Verdana"/>
                <a:cs typeface="Verdana" charset="0"/>
              </a:rPr>
              <a:t>	VUB: Adrian Munteanu (adrian.munteanu@vub.be)</a:t>
            </a:r>
            <a:endParaRPr lang="en-BE" b="1">
              <a:solidFill>
                <a:schemeClr val="accent1">
                  <a:lumMod val="75000"/>
                </a:schemeClr>
              </a:solidFill>
              <a:latin typeface="+mj-lt"/>
              <a:ea typeface="Verdana"/>
              <a:cs typeface="Verdana" charset="0"/>
            </a:endParaRPr>
          </a:p>
          <a:p>
            <a:r>
              <a:rPr lang="en-US" b="1">
                <a:solidFill>
                  <a:schemeClr val="accent1">
                    <a:lumMod val="75000"/>
                  </a:schemeClr>
                </a:solidFill>
                <a:latin typeface="+mj-lt"/>
                <a:ea typeface="Verdana"/>
                <a:cs typeface="Verdana" charset="0"/>
              </a:rPr>
              <a:t>	ULB: </a:t>
            </a:r>
            <a:r>
              <a:rPr lang="en-BE" b="1">
                <a:solidFill>
                  <a:schemeClr val="accent1">
                    <a:lumMod val="75000"/>
                  </a:schemeClr>
                </a:solidFill>
                <a:latin typeface="+mj-lt"/>
                <a:ea typeface="Verdana"/>
                <a:cs typeface="Verdana" charset="0"/>
              </a:rPr>
              <a:t>Dragomir Milojevic (</a:t>
            </a:r>
            <a:r>
              <a:rPr lang="en-GB" b="1">
                <a:solidFill>
                  <a:schemeClr val="accent1">
                    <a:lumMod val="75000"/>
                  </a:schemeClr>
                </a:solidFill>
                <a:latin typeface="+mj-lt"/>
                <a:ea typeface="Verdana"/>
                <a:cs typeface="Verdana" charset="0"/>
              </a:rPr>
              <a:t>Dragomir.Milojevic@ulb.be)</a:t>
            </a:r>
            <a:endParaRPr lang="en-BE" b="1">
              <a:solidFill>
                <a:schemeClr val="accent1">
                  <a:lumMod val="75000"/>
                </a:schemeClr>
              </a:solidFill>
              <a:latin typeface="+mj-lt"/>
              <a:ea typeface="Verdana"/>
              <a:cs typeface="Verdana" charset="0"/>
            </a:endParaRPr>
          </a:p>
          <a:p>
            <a:endParaRPr lang="en-BE" b="1">
              <a:solidFill>
                <a:schemeClr val="accent1">
                  <a:lumMod val="75000"/>
                </a:schemeClr>
              </a:solidFill>
              <a:latin typeface="+mj-lt"/>
              <a:ea typeface="Verdana" charset="0"/>
              <a:cs typeface="Verdana" charset="0"/>
            </a:endParaRPr>
          </a:p>
          <a:p>
            <a:r>
              <a:rPr lang="en-BE" b="1">
                <a:solidFill>
                  <a:schemeClr val="accent1">
                    <a:lumMod val="75000"/>
                  </a:schemeClr>
                </a:solidFill>
                <a:latin typeface="+mj-lt"/>
                <a:ea typeface="Verdana" charset="0"/>
                <a:cs typeface="Verdana" charset="0"/>
              </a:rPr>
              <a:t>Electromechanical Engineering:</a:t>
            </a:r>
          </a:p>
          <a:p>
            <a:r>
              <a:rPr lang="en-BE" b="1">
                <a:solidFill>
                  <a:schemeClr val="accent1">
                    <a:lumMod val="75000"/>
                  </a:schemeClr>
                </a:solidFill>
                <a:latin typeface="+mj-lt"/>
                <a:ea typeface="Verdana"/>
                <a:cs typeface="Verdana" charset="0"/>
              </a:rPr>
              <a:t>	VUB: Omar Hegazy (</a:t>
            </a:r>
            <a:r>
              <a:rPr lang="en-GB" b="1">
                <a:solidFill>
                  <a:schemeClr val="accent1">
                    <a:lumMod val="75000"/>
                  </a:schemeClr>
                </a:solidFill>
                <a:latin typeface="+mj-lt"/>
                <a:ea typeface="Verdana"/>
                <a:cs typeface="Verdana" charset="0"/>
              </a:rPr>
              <a:t>Omar.Hegazy@vub.be)</a:t>
            </a:r>
            <a:endParaRPr lang="en-BE" b="1">
              <a:solidFill>
                <a:schemeClr val="accent1">
                  <a:lumMod val="75000"/>
                </a:schemeClr>
              </a:solidFill>
              <a:latin typeface="+mj-lt"/>
              <a:ea typeface="Verdana"/>
              <a:cs typeface="Verdana" charset="0"/>
            </a:endParaRPr>
          </a:p>
          <a:p>
            <a:r>
              <a:rPr lang="en-BE" b="1">
                <a:solidFill>
                  <a:schemeClr val="accent1">
                    <a:lumMod val="75000"/>
                  </a:schemeClr>
                </a:solidFill>
                <a:latin typeface="+mj-lt"/>
                <a:ea typeface="Verdana"/>
                <a:cs typeface="Verdana" charset="0"/>
              </a:rPr>
              <a:t>	ULB: Emmanuele Garone (</a:t>
            </a:r>
            <a:r>
              <a:rPr lang="en-GB" b="1">
                <a:solidFill>
                  <a:schemeClr val="accent1">
                    <a:lumMod val="75000"/>
                  </a:schemeClr>
                </a:solidFill>
                <a:latin typeface="+mj-lt"/>
                <a:ea typeface="Verdana"/>
                <a:cs typeface="Verdana" charset="0"/>
              </a:rPr>
              <a:t>Emanuele.Garone@ulb.be)</a:t>
            </a:r>
            <a:endParaRPr lang="en-BE" b="1">
              <a:solidFill>
                <a:schemeClr val="accent1">
                  <a:lumMod val="75000"/>
                </a:schemeClr>
              </a:solidFill>
              <a:latin typeface="+mj-lt"/>
              <a:ea typeface="Verdana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110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748a3ab-0a71-4502-870a-78ff9b1fbfc0">
      <Terms xmlns="http://schemas.microsoft.com/office/infopath/2007/PartnerControls"/>
    </lcf76f155ced4ddcb4097134ff3c332f>
    <TaxCatchAll xmlns="232e48a4-996a-4688-951c-c513fbc1255c" xsi:nil="true"/>
    <SharedWithUsers xmlns="232e48a4-996a-4688-951c-c513fbc1255c">
      <UserInfo>
        <DisplayName>Stephanie Van de Voorde</DisplayName>
        <AccountId>251</AccountId>
        <AccountType/>
      </UserInfo>
      <UserInfo>
        <DisplayName>Emmy De Maertelaere</DisplayName>
        <AccountId>4427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49264446A3AE489129FAB3C6AA9007" ma:contentTypeVersion="18" ma:contentTypeDescription="Een nieuw document maken." ma:contentTypeScope="" ma:versionID="3d0da73f409fb82e9f78912e8d636d71">
  <xsd:schema xmlns:xsd="http://www.w3.org/2001/XMLSchema" xmlns:xs="http://www.w3.org/2001/XMLSchema" xmlns:p="http://schemas.microsoft.com/office/2006/metadata/properties" xmlns:ns2="232e48a4-996a-4688-951c-c513fbc1255c" xmlns:ns3="c748a3ab-0a71-4502-870a-78ff9b1fbfc0" targetNamespace="http://schemas.microsoft.com/office/2006/metadata/properties" ma:root="true" ma:fieldsID="ddc8dd50baf8c7bf5db73289b63c5350" ns2:_="" ns3:_="">
    <xsd:import namespace="232e48a4-996a-4688-951c-c513fbc1255c"/>
    <xsd:import namespace="c748a3ab-0a71-4502-870a-78ff9b1fbfc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2e48a4-996a-4688-951c-c513fbc1255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5067999-9e1e-4ff5-8b49-1c4583c5fd81}" ma:internalName="TaxCatchAll" ma:showField="CatchAllData" ma:web="232e48a4-996a-4688-951c-c513fbc125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48a3ab-0a71-4502-870a-78ff9b1fbf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50a49bc4-c9e0-412a-b7e2-852193553bd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1BDAA8-EC16-4D0F-BDF8-32B1788E6362}">
  <ds:schemaRefs>
    <ds:schemaRef ds:uri="232e48a4-996a-4688-951c-c513fbc1255c"/>
    <ds:schemaRef ds:uri="c748a3ab-0a71-4502-870a-78ff9b1fbfc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3C8489D-D39F-4292-A70F-262AB6BA87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2e48a4-996a-4688-951c-c513fbc1255c"/>
    <ds:schemaRef ds:uri="c748a3ab-0a71-4502-870a-78ff9b1fbf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B1580D2-58C0-406B-9CE2-B3A6A0E7F4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Breedbeeld</PresentationFormat>
  <Slides>3</Slides>
  <Notes>0</Notes>
  <HiddenSlides>0</HiddenSlide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Office Theme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Examencommissies bachelorprogramma’s en schakelprogramma’s faculteit ingenieurswetenschappen – academiejaar 2020-21.  Voorzitter en secretaris examencommissies BA en schakelprogramma’s Voorzitter: G. Desmet (plvv. J. Van Mierlo) Secretaris: F. Borguet (plvv. H. Terryn ) </dc:title>
  <dc:creator>Mireille PONET</dc:creator>
  <cp:revision>4</cp:revision>
  <dcterms:created xsi:type="dcterms:W3CDTF">2020-08-31T13:21:19Z</dcterms:created>
  <dcterms:modified xsi:type="dcterms:W3CDTF">2024-08-27T08:28:59Z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0x010100E149264446A3AE489129FAB3C6AA9007</vt:lpwstr>
  </property>
  <property fmtid="{D5CDD505-2E9C-101B-9397-08002B2CF9AE}" pid="3" name="MediaServiceImageTags">
    <vt:lpwstr/>
  </property>
</Properties>
</file>